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437" r:id="rId3"/>
    <p:sldId id="436" r:id="rId4"/>
    <p:sldId id="601" r:id="rId5"/>
    <p:sldId id="745" r:id="rId6"/>
    <p:sldId id="746" r:id="rId7"/>
    <p:sldId id="734" r:id="rId8"/>
    <p:sldId id="683" r:id="rId9"/>
    <p:sldId id="690" r:id="rId10"/>
    <p:sldId id="700" r:id="rId11"/>
    <p:sldId id="603" r:id="rId12"/>
    <p:sldId id="748" r:id="rId13"/>
    <p:sldId id="621" r:id="rId14"/>
    <p:sldId id="721" r:id="rId15"/>
    <p:sldId id="722" r:id="rId16"/>
    <p:sldId id="780" r:id="rId17"/>
    <p:sldId id="724" r:id="rId18"/>
    <p:sldId id="723" r:id="rId19"/>
    <p:sldId id="725" r:id="rId20"/>
    <p:sldId id="728" r:id="rId21"/>
    <p:sldId id="781" r:id="rId22"/>
    <p:sldId id="742" r:id="rId23"/>
    <p:sldId id="726" r:id="rId24"/>
    <p:sldId id="694" r:id="rId25"/>
    <p:sldId id="747" r:id="rId26"/>
    <p:sldId id="717" r:id="rId27"/>
    <p:sldId id="741" r:id="rId28"/>
    <p:sldId id="701" r:id="rId29"/>
    <p:sldId id="749" r:id="rId30"/>
    <p:sldId id="743" r:id="rId31"/>
    <p:sldId id="744" r:id="rId32"/>
    <p:sldId id="759" r:id="rId33"/>
    <p:sldId id="763" r:id="rId34"/>
    <p:sldId id="776" r:id="rId35"/>
    <p:sldId id="753" r:id="rId36"/>
    <p:sldId id="777" r:id="rId37"/>
    <p:sldId id="760" r:id="rId38"/>
    <p:sldId id="750" r:id="rId39"/>
    <p:sldId id="761" r:id="rId40"/>
    <p:sldId id="754" r:id="rId41"/>
    <p:sldId id="762" r:id="rId42"/>
    <p:sldId id="758" r:id="rId43"/>
    <p:sldId id="751" r:id="rId44"/>
    <p:sldId id="778" r:id="rId45"/>
    <p:sldId id="693" r:id="rId46"/>
    <p:sldId id="706" r:id="rId47"/>
    <p:sldId id="731" r:id="rId48"/>
    <p:sldId id="696" r:id="rId49"/>
    <p:sldId id="779" r:id="rId50"/>
    <p:sldId id="697" r:id="rId51"/>
    <p:sldId id="736" r:id="rId52"/>
    <p:sldId id="665" r:id="rId53"/>
    <p:sldId id="695" r:id="rId54"/>
    <p:sldId id="627" r:id="rId55"/>
    <p:sldId id="630" r:id="rId56"/>
    <p:sldId id="782" r:id="rId57"/>
    <p:sldId id="685" r:id="rId58"/>
    <p:sldId id="687" r:id="rId59"/>
    <p:sldId id="688" r:id="rId60"/>
    <p:sldId id="52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4E640D-A51F-AFEB-6252-C5B37E3B6898}" name="Jafarzadeh-2, M.M. (Mina)" initials="MJ" userId="S::m.m.jafarzadeh-2@umcutrecht.nl::83254710-229f-432a-b8ee-5194b7408a2b" providerId="AD"/>
  <p188:author id="{96E6C615-DEAA-9A2C-2E34-1750EA56E991}" name="Brasz-2, M.F. (Mechteld)" initials="MB" userId="S::m.f.brasz-2@umcutrecht.nl::f543ed97-23c2-46e5-8cda-6501ff40cd1f" providerId="AD"/>
  <p188:author id="{FA108D23-13FE-16DD-2F6A-865623C4F436}" name="Peters-7, S.K. (Svenja)" initials="P7S(" userId="S::s.k.peters-7@umcutrecht.nl::e7ce6366-ebf7-4135-a522-69ae8dd12c99" providerId="AD"/>
  <p188:author id="{79E7427E-9170-1CF7-34F3-E72E3710460C}" name="Smit-11, A.E. (Albertine)" initials="S1A(" userId="S::a.e.smit-11@umcutrecht.nl::79f0dd9d-1857-42b1-a384-7be39d045492" providerId="AD"/>
  <p188:author id="{A4EC1F88-D902-EEA1-1DC6-5D4DED807514}" name="Clementina Okundaye" initials="CO" userId="S::clementina.okundaye@ecraid.eu::64a977de-fe55-4fe7-b97e-4175217b889f" providerId="AD"/>
  <p188:author id="{9FE2D39A-6C0E-54C3-C9DE-1C14EB772C83}" name="Svenja Peters" initials="SP" userId="S::svenja.peters@ecraid.eu::8440e630-da7a-4eaa-a133-d0245f517bcd" providerId="AD"/>
  <p188:author id="{EF8D07A8-7499-CB30-6767-3782ECB846B2}" name="Adinda Bisschop" initials="AB" userId="S::adinda.bisschop@ecraid.eu::5af1f526-91c5-47a4-be7e-f21f8bdd3d64" providerId="AD"/>
  <p188:author id="{D3BDFEE5-BF7D-42F8-ED6B-BD90CBD4433E}" name="Kester, E.C. (Esmee)" initials="KE(" userId="S::e.c.kester@umcutrecht.nl::d97ab1d5-9d61-4d31-b323-fbc8190019d8" providerId="AD"/>
  <p188:author id="{92D0C9EC-4BBA-A2C0-FC81-FDB7650A1C94}" name="Rooij-5, S.T. van (Sanne)" initials="Sv" userId="S::s.t.vanrooij-5@umcutrecht.nl::bd6c1398-8d68-4c1b-a9e4-f6529835c77b" providerId="AD"/>
  <p188:author id="{636965F9-8EB0-1561-401B-56FDD6976BE1}" name="Sayada, S.J. (Sarah)" initials="SS" userId="S::s.j.sayada@umcutrecht.nl::bea0c61e-baf4-4cc8-85ca-70f3c2988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8B0"/>
    <a:srgbClr val="872525"/>
    <a:srgbClr val="FFFFFF"/>
    <a:srgbClr val="A5D3B6"/>
    <a:srgbClr val="2AB775"/>
    <a:srgbClr val="94B5D4"/>
    <a:srgbClr val="60BABE"/>
    <a:srgbClr val="661C1C"/>
    <a:srgbClr val="A76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8330E-6AF0-46A7-B9D1-C879E4E0477B}" v="11" dt="2025-12-15T16:19:49.2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59" autoAdjust="0"/>
    <p:restoredTop sz="81407" autoAdjust="0"/>
  </p:normalViewPr>
  <p:slideViewPr>
    <p:cSldViewPr snapToGrid="0">
      <p:cViewPr varScale="1">
        <p:scale>
          <a:sx n="55" d="100"/>
          <a:sy n="55" d="100"/>
        </p:scale>
        <p:origin x="108" y="456"/>
      </p:cViewPr>
      <p:guideLst/>
    </p:cSldViewPr>
  </p:slideViewPr>
  <p:notesTextViewPr>
    <p:cViewPr>
      <p:scale>
        <a:sx n="1" d="1"/>
        <a:sy n="1" d="1"/>
      </p:scale>
      <p:origin x="0" y="0"/>
    </p:cViewPr>
  </p:notesTextViewPr>
  <p:sorterViewPr>
    <p:cViewPr>
      <p:scale>
        <a:sx n="100" d="100"/>
        <a:sy n="100" d="100"/>
      </p:scale>
      <p:origin x="0" y="-69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um, Aisha" userId="6bbbfd95-515f-4a09-8af8-2424c102afcd" providerId="ADAL" clId="{D463DAFF-2ED1-446A-BB9F-AF2770F3CFE5}"/>
    <pc:docChg chg="undo redo custSel addSld modSld">
      <pc:chgData name="Anjum, Aisha" userId="6bbbfd95-515f-4a09-8af8-2424c102afcd" providerId="ADAL" clId="{D463DAFF-2ED1-446A-BB9F-AF2770F3CFE5}" dt="2025-12-15T16:20:28.071" v="1397" actId="113"/>
      <pc:docMkLst>
        <pc:docMk/>
      </pc:docMkLst>
      <pc:sldChg chg="mod modShow">
        <pc:chgData name="Anjum, Aisha" userId="6bbbfd95-515f-4a09-8af8-2424c102afcd" providerId="ADAL" clId="{D463DAFF-2ED1-446A-BB9F-AF2770F3CFE5}" dt="2025-12-15T13:46:18.360" v="265" actId="729"/>
        <pc:sldMkLst>
          <pc:docMk/>
          <pc:sldMk cId="2321774941" sldId="436"/>
        </pc:sldMkLst>
      </pc:sldChg>
      <pc:sldChg chg="modSp mod">
        <pc:chgData name="Anjum, Aisha" userId="6bbbfd95-515f-4a09-8af8-2424c102afcd" providerId="ADAL" clId="{D463DAFF-2ED1-446A-BB9F-AF2770F3CFE5}" dt="2025-12-15T16:14:41.765" v="1380" actId="20577"/>
        <pc:sldMkLst>
          <pc:docMk/>
          <pc:sldMk cId="1435803464" sldId="437"/>
        </pc:sldMkLst>
        <pc:spChg chg="mod">
          <ac:chgData name="Anjum, Aisha" userId="6bbbfd95-515f-4a09-8af8-2424c102afcd" providerId="ADAL" clId="{D463DAFF-2ED1-446A-BB9F-AF2770F3CFE5}" dt="2025-12-15T16:14:41.765" v="1380" actId="20577"/>
          <ac:spMkLst>
            <pc:docMk/>
            <pc:sldMk cId="1435803464" sldId="437"/>
            <ac:spMk id="2" creationId="{3EB3D5FD-DC89-4F49-8E91-EA8E9F3FC552}"/>
          </ac:spMkLst>
        </pc:spChg>
      </pc:sldChg>
      <pc:sldChg chg="addSp delSp modSp mod">
        <pc:chgData name="Anjum, Aisha" userId="6bbbfd95-515f-4a09-8af8-2424c102afcd" providerId="ADAL" clId="{D463DAFF-2ED1-446A-BB9F-AF2770F3CFE5}" dt="2025-12-15T15:17:11.343" v="1298" actId="478"/>
        <pc:sldMkLst>
          <pc:docMk/>
          <pc:sldMk cId="1729780363" sldId="524"/>
        </pc:sldMkLst>
        <pc:spChg chg="del mod">
          <ac:chgData name="Anjum, Aisha" userId="6bbbfd95-515f-4a09-8af8-2424c102afcd" providerId="ADAL" clId="{D463DAFF-2ED1-446A-BB9F-AF2770F3CFE5}" dt="2025-12-15T15:17:06.894" v="1297" actId="478"/>
          <ac:spMkLst>
            <pc:docMk/>
            <pc:sldMk cId="1729780363" sldId="524"/>
            <ac:spMk id="2" creationId="{E712C4B7-21C9-4404-BBB0-27D2137F2322}"/>
          </ac:spMkLst>
        </pc:spChg>
        <pc:spChg chg="add del mod">
          <ac:chgData name="Anjum, Aisha" userId="6bbbfd95-515f-4a09-8af8-2424c102afcd" providerId="ADAL" clId="{D463DAFF-2ED1-446A-BB9F-AF2770F3CFE5}" dt="2025-12-15T15:17:11.343" v="1298" actId="478"/>
          <ac:spMkLst>
            <pc:docMk/>
            <pc:sldMk cId="1729780363" sldId="524"/>
            <ac:spMk id="8" creationId="{9EC8F803-A883-0D65-76C7-F8F90030844F}"/>
          </ac:spMkLst>
        </pc:spChg>
      </pc:sldChg>
      <pc:sldChg chg="mod modShow">
        <pc:chgData name="Anjum, Aisha" userId="6bbbfd95-515f-4a09-8af8-2424c102afcd" providerId="ADAL" clId="{D463DAFF-2ED1-446A-BB9F-AF2770F3CFE5}" dt="2025-12-15T13:46:24.155" v="266" actId="729"/>
        <pc:sldMkLst>
          <pc:docMk/>
          <pc:sldMk cId="827322264" sldId="601"/>
        </pc:sldMkLst>
      </pc:sldChg>
      <pc:sldChg chg="mod modShow">
        <pc:chgData name="Anjum, Aisha" userId="6bbbfd95-515f-4a09-8af8-2424c102afcd" providerId="ADAL" clId="{D463DAFF-2ED1-446A-BB9F-AF2770F3CFE5}" dt="2025-12-15T13:46:53.806" v="270" actId="729"/>
        <pc:sldMkLst>
          <pc:docMk/>
          <pc:sldMk cId="3128263328" sldId="603"/>
        </pc:sldMkLst>
      </pc:sldChg>
      <pc:sldChg chg="mod modShow">
        <pc:chgData name="Anjum, Aisha" userId="6bbbfd95-515f-4a09-8af8-2424c102afcd" providerId="ADAL" clId="{D463DAFF-2ED1-446A-BB9F-AF2770F3CFE5}" dt="2025-12-15T13:47:35.117" v="271" actId="729"/>
        <pc:sldMkLst>
          <pc:docMk/>
          <pc:sldMk cId="3006360" sldId="621"/>
        </pc:sldMkLst>
      </pc:sldChg>
      <pc:sldChg chg="addSp delSp modSp mod">
        <pc:chgData name="Anjum, Aisha" userId="6bbbfd95-515f-4a09-8af8-2424c102afcd" providerId="ADAL" clId="{D463DAFF-2ED1-446A-BB9F-AF2770F3CFE5}" dt="2025-12-15T15:27:59.009" v="1370" actId="20577"/>
        <pc:sldMkLst>
          <pc:docMk/>
          <pc:sldMk cId="2304726839" sldId="630"/>
        </pc:sldMkLst>
        <pc:spChg chg="del mod">
          <ac:chgData name="Anjum, Aisha" userId="6bbbfd95-515f-4a09-8af8-2424c102afcd" providerId="ADAL" clId="{D463DAFF-2ED1-446A-BB9F-AF2770F3CFE5}" dt="2025-12-15T15:13:47.842" v="1243" actId="478"/>
          <ac:spMkLst>
            <pc:docMk/>
            <pc:sldMk cId="2304726839" sldId="630"/>
            <ac:spMk id="9" creationId="{BFD5A4FE-2E48-C65F-D61D-3CC859F487D7}"/>
          </ac:spMkLst>
        </pc:spChg>
        <pc:spChg chg="del mod">
          <ac:chgData name="Anjum, Aisha" userId="6bbbfd95-515f-4a09-8af8-2424c102afcd" providerId="ADAL" clId="{D463DAFF-2ED1-446A-BB9F-AF2770F3CFE5}" dt="2025-12-15T15:13:48.408" v="1244" actId="478"/>
          <ac:spMkLst>
            <pc:docMk/>
            <pc:sldMk cId="2304726839" sldId="630"/>
            <ac:spMk id="10" creationId="{7BFEA96B-B663-5284-4D2D-DDFFA5407A71}"/>
          </ac:spMkLst>
        </pc:spChg>
        <pc:spChg chg="del mod">
          <ac:chgData name="Anjum, Aisha" userId="6bbbfd95-515f-4a09-8af8-2424c102afcd" providerId="ADAL" clId="{D463DAFF-2ED1-446A-BB9F-AF2770F3CFE5}" dt="2025-12-15T15:13:48.973" v="1245" actId="478"/>
          <ac:spMkLst>
            <pc:docMk/>
            <pc:sldMk cId="2304726839" sldId="630"/>
            <ac:spMk id="11" creationId="{8645230A-2800-7A82-7935-A2F57A5D7EF9}"/>
          </ac:spMkLst>
        </pc:spChg>
        <pc:spChg chg="mod">
          <ac:chgData name="Anjum, Aisha" userId="6bbbfd95-515f-4a09-8af8-2424c102afcd" providerId="ADAL" clId="{D463DAFF-2ED1-446A-BB9F-AF2770F3CFE5}" dt="2025-12-15T15:27:59.009" v="1370" actId="20577"/>
          <ac:spMkLst>
            <pc:docMk/>
            <pc:sldMk cId="2304726839" sldId="630"/>
            <ac:spMk id="12" creationId="{1EA4853C-7699-04F8-FAA5-D76DB82EA43A}"/>
          </ac:spMkLst>
        </pc:spChg>
        <pc:spChg chg="del mod">
          <ac:chgData name="Anjum, Aisha" userId="6bbbfd95-515f-4a09-8af8-2424c102afcd" providerId="ADAL" clId="{D463DAFF-2ED1-446A-BB9F-AF2770F3CFE5}" dt="2025-12-15T15:17:32.178" v="1299" actId="21"/>
          <ac:spMkLst>
            <pc:docMk/>
            <pc:sldMk cId="2304726839" sldId="630"/>
            <ac:spMk id="13" creationId="{E3B6D77C-C1A0-45C6-A62A-B574A3C7B3BF}"/>
          </ac:spMkLst>
        </pc:spChg>
        <pc:spChg chg="mod">
          <ac:chgData name="Anjum, Aisha" userId="6bbbfd95-515f-4a09-8af8-2424c102afcd" providerId="ADAL" clId="{D463DAFF-2ED1-446A-BB9F-AF2770F3CFE5}" dt="2025-12-15T15:27:11.840" v="1356" actId="1076"/>
          <ac:spMkLst>
            <pc:docMk/>
            <pc:sldMk cId="2304726839" sldId="630"/>
            <ac:spMk id="17" creationId="{4D58BA71-491B-D4F6-C6D6-524D83A4D3EF}"/>
          </ac:spMkLst>
        </pc:spChg>
        <pc:spChg chg="del mod">
          <ac:chgData name="Anjum, Aisha" userId="6bbbfd95-515f-4a09-8af8-2424c102afcd" providerId="ADAL" clId="{D463DAFF-2ED1-446A-BB9F-AF2770F3CFE5}" dt="2025-12-15T15:22:19.557" v="1349" actId="478"/>
          <ac:spMkLst>
            <pc:docMk/>
            <pc:sldMk cId="2304726839" sldId="630"/>
            <ac:spMk id="18" creationId="{688A8CA2-83A2-18E9-43BF-B389CB297E0A}"/>
          </ac:spMkLst>
        </pc:spChg>
        <pc:picChg chg="add mod modCrop">
          <ac:chgData name="Anjum, Aisha" userId="6bbbfd95-515f-4a09-8af8-2424c102afcd" providerId="ADAL" clId="{D463DAFF-2ED1-446A-BB9F-AF2770F3CFE5}" dt="2025-12-15T15:21:02.968" v="1334" actId="1076"/>
          <ac:picMkLst>
            <pc:docMk/>
            <pc:sldMk cId="2304726839" sldId="630"/>
            <ac:picMk id="8" creationId="{EA2FBD67-53DE-691C-C181-F4995AF0F2C3}"/>
          </ac:picMkLst>
        </pc:picChg>
        <pc:cxnChg chg="del mod">
          <ac:chgData name="Anjum, Aisha" userId="6bbbfd95-515f-4a09-8af8-2424c102afcd" providerId="ADAL" clId="{D463DAFF-2ED1-446A-BB9F-AF2770F3CFE5}" dt="2025-12-15T15:08:17.436" v="1063" actId="478"/>
          <ac:cxnSpMkLst>
            <pc:docMk/>
            <pc:sldMk cId="2304726839" sldId="630"/>
            <ac:cxnSpMk id="7" creationId="{C3A8B8B3-0D8D-CAA3-2E92-E6A91B1EB0F7}"/>
          </ac:cxnSpMkLst>
        </pc:cxnChg>
      </pc:sldChg>
      <pc:sldChg chg="mod modShow">
        <pc:chgData name="Anjum, Aisha" userId="6bbbfd95-515f-4a09-8af8-2424c102afcd" providerId="ADAL" clId="{D463DAFF-2ED1-446A-BB9F-AF2770F3CFE5}" dt="2025-12-15T13:53:22.024" v="272" actId="729"/>
        <pc:sldMkLst>
          <pc:docMk/>
          <pc:sldMk cId="2547904209" sldId="683"/>
        </pc:sldMkLst>
      </pc:sldChg>
      <pc:sldChg chg="modSp mod">
        <pc:chgData name="Anjum, Aisha" userId="6bbbfd95-515f-4a09-8af8-2424c102afcd" providerId="ADAL" clId="{D463DAFF-2ED1-446A-BB9F-AF2770F3CFE5}" dt="2025-12-15T15:31:16.904" v="1371" actId="403"/>
        <pc:sldMkLst>
          <pc:docMk/>
          <pc:sldMk cId="1975166185" sldId="687"/>
        </pc:sldMkLst>
        <pc:spChg chg="mod">
          <ac:chgData name="Anjum, Aisha" userId="6bbbfd95-515f-4a09-8af8-2424c102afcd" providerId="ADAL" clId="{D463DAFF-2ED1-446A-BB9F-AF2770F3CFE5}" dt="2025-12-15T15:31:16.904" v="1371" actId="403"/>
          <ac:spMkLst>
            <pc:docMk/>
            <pc:sldMk cId="1975166185" sldId="687"/>
            <ac:spMk id="12" creationId="{1EA4853C-7699-04F8-FAA5-D76DB82EA43A}"/>
          </ac:spMkLst>
        </pc:spChg>
        <pc:picChg chg="mod">
          <ac:chgData name="Anjum, Aisha" userId="6bbbfd95-515f-4a09-8af8-2424c102afcd" providerId="ADAL" clId="{D463DAFF-2ED1-446A-BB9F-AF2770F3CFE5}" dt="2025-12-15T15:14:42.910" v="1249" actId="1076"/>
          <ac:picMkLst>
            <pc:docMk/>
            <pc:sldMk cId="1975166185" sldId="687"/>
            <ac:picMk id="7" creationId="{313C4D81-2698-6177-1BF0-C085B12C67CB}"/>
          </ac:picMkLst>
        </pc:picChg>
        <pc:picChg chg="mod">
          <ac:chgData name="Anjum, Aisha" userId="6bbbfd95-515f-4a09-8af8-2424c102afcd" providerId="ADAL" clId="{D463DAFF-2ED1-446A-BB9F-AF2770F3CFE5}" dt="2025-12-15T15:14:40.184" v="1248" actId="1076"/>
          <ac:picMkLst>
            <pc:docMk/>
            <pc:sldMk cId="1975166185" sldId="687"/>
            <ac:picMk id="9" creationId="{94BDCAED-94B5-8F40-922E-B5387BD0B2E5}"/>
          </ac:picMkLst>
        </pc:picChg>
      </pc:sldChg>
      <pc:sldChg chg="modSp mod">
        <pc:chgData name="Anjum, Aisha" userId="6bbbfd95-515f-4a09-8af8-2424c102afcd" providerId="ADAL" clId="{D463DAFF-2ED1-446A-BB9F-AF2770F3CFE5}" dt="2025-12-15T16:20:28.071" v="1397" actId="113"/>
        <pc:sldMkLst>
          <pc:docMk/>
          <pc:sldMk cId="1438803565" sldId="688"/>
        </pc:sldMkLst>
        <pc:spChg chg="mod">
          <ac:chgData name="Anjum, Aisha" userId="6bbbfd95-515f-4a09-8af8-2424c102afcd" providerId="ADAL" clId="{D463DAFF-2ED1-446A-BB9F-AF2770F3CFE5}" dt="2025-12-15T16:20:28.071" v="1397" actId="113"/>
          <ac:spMkLst>
            <pc:docMk/>
            <pc:sldMk cId="1438803565" sldId="688"/>
            <ac:spMk id="12" creationId="{1EA4853C-7699-04F8-FAA5-D76DB82EA43A}"/>
          </ac:spMkLst>
        </pc:spChg>
      </pc:sldChg>
      <pc:sldChg chg="addSp modSp mod">
        <pc:chgData name="Anjum, Aisha" userId="6bbbfd95-515f-4a09-8af8-2424c102afcd" providerId="ADAL" clId="{D463DAFF-2ED1-446A-BB9F-AF2770F3CFE5}" dt="2025-12-15T13:43:46.504" v="230" actId="207"/>
        <pc:sldMkLst>
          <pc:docMk/>
          <pc:sldMk cId="3581180905" sldId="690"/>
        </pc:sldMkLst>
        <pc:spChg chg="add mod">
          <ac:chgData name="Anjum, Aisha" userId="6bbbfd95-515f-4a09-8af8-2424c102afcd" providerId="ADAL" clId="{D463DAFF-2ED1-446A-BB9F-AF2770F3CFE5}" dt="2025-12-15T13:39:12.916" v="208" actId="1076"/>
          <ac:spMkLst>
            <pc:docMk/>
            <pc:sldMk cId="3581180905" sldId="690"/>
            <ac:spMk id="11" creationId="{CD09C588-96B8-9D1E-58D8-15CF16E9CA8E}"/>
          </ac:spMkLst>
        </pc:spChg>
        <pc:graphicFrameChg chg="modGraphic">
          <ac:chgData name="Anjum, Aisha" userId="6bbbfd95-515f-4a09-8af8-2424c102afcd" providerId="ADAL" clId="{D463DAFF-2ED1-446A-BB9F-AF2770F3CFE5}" dt="2025-12-15T13:43:46.504" v="230" actId="207"/>
          <ac:graphicFrameMkLst>
            <pc:docMk/>
            <pc:sldMk cId="3581180905" sldId="690"/>
            <ac:graphicFrameMk id="9" creationId="{69C0B4A0-262C-75EA-C2E2-0DEA94F38E61}"/>
          </ac:graphicFrameMkLst>
        </pc:graphicFrameChg>
      </pc:sldChg>
      <pc:sldChg chg="modSp mod">
        <pc:chgData name="Anjum, Aisha" userId="6bbbfd95-515f-4a09-8af8-2424c102afcd" providerId="ADAL" clId="{D463DAFF-2ED1-446A-BB9F-AF2770F3CFE5}" dt="2025-12-15T15:03:53.251" v="879" actId="20577"/>
        <pc:sldMkLst>
          <pc:docMk/>
          <pc:sldMk cId="1450737781" sldId="695"/>
        </pc:sldMkLst>
        <pc:spChg chg="mod">
          <ac:chgData name="Anjum, Aisha" userId="6bbbfd95-515f-4a09-8af8-2424c102afcd" providerId="ADAL" clId="{D463DAFF-2ED1-446A-BB9F-AF2770F3CFE5}" dt="2025-12-15T15:03:53.251" v="879" actId="20577"/>
          <ac:spMkLst>
            <pc:docMk/>
            <pc:sldMk cId="1450737781" sldId="695"/>
            <ac:spMk id="12" creationId="{1EA4853C-7699-04F8-FAA5-D76DB82EA43A}"/>
          </ac:spMkLst>
        </pc:spChg>
      </pc:sldChg>
      <pc:sldChg chg="mod modShow">
        <pc:chgData name="Anjum, Aisha" userId="6bbbfd95-515f-4a09-8af8-2424c102afcd" providerId="ADAL" clId="{D463DAFF-2ED1-446A-BB9F-AF2770F3CFE5}" dt="2025-12-15T14:57:51.475" v="709" actId="729"/>
        <pc:sldMkLst>
          <pc:docMk/>
          <pc:sldMk cId="1495522579" sldId="706"/>
        </pc:sldMkLst>
      </pc:sldChg>
      <pc:sldChg chg="modSp mod">
        <pc:chgData name="Anjum, Aisha" userId="6bbbfd95-515f-4a09-8af8-2424c102afcd" providerId="ADAL" clId="{D463DAFF-2ED1-446A-BB9F-AF2770F3CFE5}" dt="2025-12-15T14:52:25.901" v="687" actId="207"/>
        <pc:sldMkLst>
          <pc:docMk/>
          <pc:sldMk cId="3071045321" sldId="717"/>
        </pc:sldMkLst>
        <pc:graphicFrameChg chg="modGraphic">
          <ac:chgData name="Anjum, Aisha" userId="6bbbfd95-515f-4a09-8af8-2424c102afcd" providerId="ADAL" clId="{D463DAFF-2ED1-446A-BB9F-AF2770F3CFE5}" dt="2025-12-15T14:52:25.901" v="687" actId="207"/>
          <ac:graphicFrameMkLst>
            <pc:docMk/>
            <pc:sldMk cId="3071045321" sldId="717"/>
            <ac:graphicFrameMk id="17" creationId="{25CFF269-893A-7DA2-7F84-342B1B41A16B}"/>
          </ac:graphicFrameMkLst>
        </pc:graphicFrameChg>
      </pc:sldChg>
      <pc:sldChg chg="modSp mod">
        <pc:chgData name="Anjum, Aisha" userId="6bbbfd95-515f-4a09-8af8-2424c102afcd" providerId="ADAL" clId="{D463DAFF-2ED1-446A-BB9F-AF2770F3CFE5}" dt="2025-12-15T14:43:49.812" v="659" actId="20577"/>
        <pc:sldMkLst>
          <pc:docMk/>
          <pc:sldMk cId="3458313135" sldId="724"/>
        </pc:sldMkLst>
        <pc:spChg chg="mod">
          <ac:chgData name="Anjum, Aisha" userId="6bbbfd95-515f-4a09-8af8-2424c102afcd" providerId="ADAL" clId="{D463DAFF-2ED1-446A-BB9F-AF2770F3CFE5}" dt="2025-12-15T14:30:35.680" v="292" actId="20577"/>
          <ac:spMkLst>
            <pc:docMk/>
            <pc:sldMk cId="3458313135" sldId="724"/>
            <ac:spMk id="2" creationId="{E712C4B7-21C9-4404-BBB0-27D2137F2322}"/>
          </ac:spMkLst>
        </pc:spChg>
        <pc:spChg chg="mod">
          <ac:chgData name="Anjum, Aisha" userId="6bbbfd95-515f-4a09-8af8-2424c102afcd" providerId="ADAL" clId="{D463DAFF-2ED1-446A-BB9F-AF2770F3CFE5}" dt="2025-12-15T14:43:49.812" v="659" actId="20577"/>
          <ac:spMkLst>
            <pc:docMk/>
            <pc:sldMk cId="3458313135" sldId="724"/>
            <ac:spMk id="12" creationId="{1EA4853C-7699-04F8-FAA5-D76DB82EA43A}"/>
          </ac:spMkLst>
        </pc:spChg>
      </pc:sldChg>
      <pc:sldChg chg="modSp mod">
        <pc:chgData name="Anjum, Aisha" userId="6bbbfd95-515f-4a09-8af8-2424c102afcd" providerId="ADAL" clId="{D463DAFF-2ED1-446A-BB9F-AF2770F3CFE5}" dt="2025-12-15T14:59:11.917" v="795" actId="20577"/>
        <pc:sldMkLst>
          <pc:docMk/>
          <pc:sldMk cId="1054618609" sldId="731"/>
        </pc:sldMkLst>
        <pc:spChg chg="mod">
          <ac:chgData name="Anjum, Aisha" userId="6bbbfd95-515f-4a09-8af8-2424c102afcd" providerId="ADAL" clId="{D463DAFF-2ED1-446A-BB9F-AF2770F3CFE5}" dt="2025-12-15T14:59:11.917" v="795" actId="20577"/>
          <ac:spMkLst>
            <pc:docMk/>
            <pc:sldMk cId="1054618609" sldId="731"/>
            <ac:spMk id="8" creationId="{8CD5ACB8-6FA9-FC3F-73E5-F49F5E30CB6A}"/>
          </ac:spMkLst>
        </pc:spChg>
      </pc:sldChg>
      <pc:sldChg chg="mod modShow">
        <pc:chgData name="Anjum, Aisha" userId="6bbbfd95-515f-4a09-8af8-2424c102afcd" providerId="ADAL" clId="{D463DAFF-2ED1-446A-BB9F-AF2770F3CFE5}" dt="2025-12-15T13:46:37.353" v="269" actId="729"/>
        <pc:sldMkLst>
          <pc:docMk/>
          <pc:sldMk cId="3314917646" sldId="734"/>
        </pc:sldMkLst>
      </pc:sldChg>
      <pc:sldChg chg="modSp mod">
        <pc:chgData name="Anjum, Aisha" userId="6bbbfd95-515f-4a09-8af8-2424c102afcd" providerId="ADAL" clId="{D463DAFF-2ED1-446A-BB9F-AF2770F3CFE5}" dt="2025-12-15T15:00:29.952" v="815" actId="20577"/>
        <pc:sldMkLst>
          <pc:docMk/>
          <pc:sldMk cId="780551484" sldId="736"/>
        </pc:sldMkLst>
        <pc:spChg chg="mod">
          <ac:chgData name="Anjum, Aisha" userId="6bbbfd95-515f-4a09-8af8-2424c102afcd" providerId="ADAL" clId="{D463DAFF-2ED1-446A-BB9F-AF2770F3CFE5}" dt="2025-12-15T15:00:29.952" v="815" actId="20577"/>
          <ac:spMkLst>
            <pc:docMk/>
            <pc:sldMk cId="780551484" sldId="736"/>
            <ac:spMk id="7" creationId="{E77BCE87-9EA7-C6C4-DA1D-2E82DB3C6D1E}"/>
          </ac:spMkLst>
        </pc:spChg>
      </pc:sldChg>
      <pc:sldChg chg="modSp mod">
        <pc:chgData name="Anjum, Aisha" userId="6bbbfd95-515f-4a09-8af8-2424c102afcd" providerId="ADAL" clId="{D463DAFF-2ED1-446A-BB9F-AF2770F3CFE5}" dt="2025-12-15T14:53:08.669" v="708" actId="20577"/>
        <pc:sldMkLst>
          <pc:docMk/>
          <pc:sldMk cId="4072723694" sldId="741"/>
        </pc:sldMkLst>
        <pc:graphicFrameChg chg="modGraphic">
          <ac:chgData name="Anjum, Aisha" userId="6bbbfd95-515f-4a09-8af8-2424c102afcd" providerId="ADAL" clId="{D463DAFF-2ED1-446A-BB9F-AF2770F3CFE5}" dt="2025-12-15T14:53:08.669" v="708" actId="20577"/>
          <ac:graphicFrameMkLst>
            <pc:docMk/>
            <pc:sldMk cId="4072723694" sldId="741"/>
            <ac:graphicFrameMk id="5" creationId="{F282534A-C93C-E94E-0D12-8CACE0524357}"/>
          </ac:graphicFrameMkLst>
        </pc:graphicFrameChg>
      </pc:sldChg>
      <pc:sldChg chg="mod modShow">
        <pc:chgData name="Anjum, Aisha" userId="6bbbfd95-515f-4a09-8af8-2424c102afcd" providerId="ADAL" clId="{D463DAFF-2ED1-446A-BB9F-AF2770F3CFE5}" dt="2025-12-15T14:31:25.413" v="293" actId="729"/>
        <pc:sldMkLst>
          <pc:docMk/>
          <pc:sldMk cId="1917021151" sldId="742"/>
        </pc:sldMkLst>
      </pc:sldChg>
      <pc:sldChg chg="modSp mod modShow modNotesTx">
        <pc:chgData name="Anjum, Aisha" userId="6bbbfd95-515f-4a09-8af8-2424c102afcd" providerId="ADAL" clId="{D463DAFF-2ED1-446A-BB9F-AF2770F3CFE5}" dt="2025-12-15T13:46:29.300" v="267" actId="729"/>
        <pc:sldMkLst>
          <pc:docMk/>
          <pc:sldMk cId="4036664147" sldId="745"/>
        </pc:sldMkLst>
        <pc:spChg chg="mod">
          <ac:chgData name="Anjum, Aisha" userId="6bbbfd95-515f-4a09-8af8-2424c102afcd" providerId="ADAL" clId="{D463DAFF-2ED1-446A-BB9F-AF2770F3CFE5}" dt="2025-12-15T13:33:05.660" v="52" actId="20577"/>
          <ac:spMkLst>
            <pc:docMk/>
            <pc:sldMk cId="4036664147" sldId="745"/>
            <ac:spMk id="5" creationId="{CD807C40-9A2B-97BE-88F6-BF050CAAC41A}"/>
          </ac:spMkLst>
        </pc:spChg>
      </pc:sldChg>
      <pc:sldChg chg="mod modShow">
        <pc:chgData name="Anjum, Aisha" userId="6bbbfd95-515f-4a09-8af8-2424c102afcd" providerId="ADAL" clId="{D463DAFF-2ED1-446A-BB9F-AF2770F3CFE5}" dt="2025-12-15T13:46:34.370" v="268" actId="729"/>
        <pc:sldMkLst>
          <pc:docMk/>
          <pc:sldMk cId="404199731" sldId="746"/>
        </pc:sldMkLst>
      </pc:sldChg>
      <pc:sldChg chg="modSp mod">
        <pc:chgData name="Anjum, Aisha" userId="6bbbfd95-515f-4a09-8af8-2424c102afcd" providerId="ADAL" clId="{D463DAFF-2ED1-446A-BB9F-AF2770F3CFE5}" dt="2025-12-15T13:53:53.106" v="291" actId="20577"/>
        <pc:sldMkLst>
          <pc:docMk/>
          <pc:sldMk cId="3781149158" sldId="748"/>
        </pc:sldMkLst>
        <pc:spChg chg="mod">
          <ac:chgData name="Anjum, Aisha" userId="6bbbfd95-515f-4a09-8af8-2424c102afcd" providerId="ADAL" clId="{D463DAFF-2ED1-446A-BB9F-AF2770F3CFE5}" dt="2025-12-15T13:53:53.106" v="291" actId="20577"/>
          <ac:spMkLst>
            <pc:docMk/>
            <pc:sldMk cId="3781149158" sldId="748"/>
            <ac:spMk id="2" creationId="{DF6B4141-B525-70F7-582F-8ACDBD6F2ACF}"/>
          </ac:spMkLst>
        </pc:spChg>
        <pc:spChg chg="mod">
          <ac:chgData name="Anjum, Aisha" userId="6bbbfd95-515f-4a09-8af8-2424c102afcd" providerId="ADAL" clId="{D463DAFF-2ED1-446A-BB9F-AF2770F3CFE5}" dt="2025-12-15T13:44:34.265" v="264" actId="20577"/>
          <ac:spMkLst>
            <pc:docMk/>
            <pc:sldMk cId="3781149158" sldId="748"/>
            <ac:spMk id="12" creationId="{7CE89555-F972-1AA4-8423-E22FF5FDBF94}"/>
          </ac:spMkLst>
        </pc:spChg>
      </pc:sldChg>
      <pc:sldChg chg="addSp delSp modSp add mod">
        <pc:chgData name="Anjum, Aisha" userId="6bbbfd95-515f-4a09-8af8-2424c102afcd" providerId="ADAL" clId="{D463DAFF-2ED1-446A-BB9F-AF2770F3CFE5}" dt="2025-12-15T15:27:28.934" v="1358" actId="404"/>
        <pc:sldMkLst>
          <pc:docMk/>
          <pc:sldMk cId="2968088686" sldId="782"/>
        </pc:sldMkLst>
        <pc:spChg chg="add del mod">
          <ac:chgData name="Anjum, Aisha" userId="6bbbfd95-515f-4a09-8af8-2424c102afcd" providerId="ADAL" clId="{D463DAFF-2ED1-446A-BB9F-AF2770F3CFE5}" dt="2025-12-15T15:17:44.087" v="1302" actId="478"/>
          <ac:spMkLst>
            <pc:docMk/>
            <pc:sldMk cId="2968088686" sldId="782"/>
            <ac:spMk id="7" creationId="{29BC345A-1697-DAD3-184D-18E2B0AC0EA5}"/>
          </ac:spMkLst>
        </pc:spChg>
        <pc:spChg chg="add mod">
          <ac:chgData name="Anjum, Aisha" userId="6bbbfd95-515f-4a09-8af8-2424c102afcd" providerId="ADAL" clId="{D463DAFF-2ED1-446A-BB9F-AF2770F3CFE5}" dt="2025-12-15T15:21:56.930" v="1345" actId="1076"/>
          <ac:spMkLst>
            <pc:docMk/>
            <pc:sldMk cId="2968088686" sldId="782"/>
            <ac:spMk id="8" creationId="{D96C0D11-E627-FB86-20E5-DBAD4B9F5508}"/>
          </ac:spMkLst>
        </pc:spChg>
        <pc:spChg chg="del">
          <ac:chgData name="Anjum, Aisha" userId="6bbbfd95-515f-4a09-8af8-2424c102afcd" providerId="ADAL" clId="{D463DAFF-2ED1-446A-BB9F-AF2770F3CFE5}" dt="2025-12-15T15:17:41.604" v="1301" actId="478"/>
          <ac:spMkLst>
            <pc:docMk/>
            <pc:sldMk cId="2968088686" sldId="782"/>
            <ac:spMk id="12" creationId="{8F68368E-7C14-46D6-791F-98223E635DEA}"/>
          </ac:spMkLst>
        </pc:spChg>
        <pc:spChg chg="add mod">
          <ac:chgData name="Anjum, Aisha" userId="6bbbfd95-515f-4a09-8af8-2424c102afcd" providerId="ADAL" clId="{D463DAFF-2ED1-446A-BB9F-AF2770F3CFE5}" dt="2025-12-15T15:27:28.934" v="1358" actId="404"/>
          <ac:spMkLst>
            <pc:docMk/>
            <pc:sldMk cId="2968088686" sldId="782"/>
            <ac:spMk id="13" creationId="{E3B6D77C-C1A0-45C6-A62A-B574A3C7B3BF}"/>
          </ac:spMkLst>
        </pc:spChg>
        <pc:spChg chg="del">
          <ac:chgData name="Anjum, Aisha" userId="6bbbfd95-515f-4a09-8af8-2424c102afcd" providerId="ADAL" clId="{D463DAFF-2ED1-446A-BB9F-AF2770F3CFE5}" dt="2025-12-15T15:17:46.306" v="1303" actId="478"/>
          <ac:spMkLst>
            <pc:docMk/>
            <pc:sldMk cId="2968088686" sldId="782"/>
            <ac:spMk id="17" creationId="{6B5CADCC-746D-B9D2-EA8A-DF675F9990F5}"/>
          </ac:spMkLst>
        </pc:spChg>
        <pc:spChg chg="del">
          <ac:chgData name="Anjum, Aisha" userId="6bbbfd95-515f-4a09-8af8-2424c102afcd" providerId="ADAL" clId="{D463DAFF-2ED1-446A-BB9F-AF2770F3CFE5}" dt="2025-12-15T15:17:48.300" v="1304" actId="478"/>
          <ac:spMkLst>
            <pc:docMk/>
            <pc:sldMk cId="2968088686" sldId="782"/>
            <ac:spMk id="18" creationId="{3AFF9CC9-FC1C-617C-6F56-F9108F5D54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274F8-5ACC-432A-8499-F87B1B9902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B2B417EB-EC5A-4E2C-81E6-120D6E7397C9}">
      <dgm:prSet phldrT="[Tekst]"/>
      <dgm:spPr>
        <a:solidFill>
          <a:srgbClr val="00B8B0"/>
        </a:solidFill>
      </dgm:spPr>
      <dgm:t>
        <a:bodyPr/>
        <a:lstStyle/>
        <a:p>
          <a:r>
            <a:rPr lang="nl-NL" dirty="0">
              <a:solidFill>
                <a:srgbClr val="002060"/>
              </a:solidFill>
              <a:latin typeface="Calibri" panose="020F0502020204030204" pitchFamily="34" charset="0"/>
            </a:rPr>
            <a:t>Domain 1</a:t>
          </a:r>
        </a:p>
      </dgm:t>
    </dgm:pt>
    <dgm:pt modelId="{DEC75B2E-1360-4646-90E6-39BDA53394EE}" type="parTrans" cxnId="{D8A9A4A1-158D-429C-A867-D2F2E77B6B54}">
      <dgm:prSet/>
      <dgm:spPr>
        <a:ln>
          <a:solidFill>
            <a:srgbClr val="00008A"/>
          </a:solidFill>
        </a:ln>
      </dgm:spPr>
      <dgm:t>
        <a:bodyPr/>
        <a:lstStyle/>
        <a:p>
          <a:endParaRPr lang="nl-NL">
            <a:latin typeface="+mj-lt"/>
          </a:endParaRPr>
        </a:p>
      </dgm:t>
    </dgm:pt>
    <dgm:pt modelId="{F00528E6-67D7-4285-8BFC-3F25AD85CCFE}" type="sibTrans" cxnId="{D8A9A4A1-158D-429C-A867-D2F2E77B6B54}">
      <dgm:prSet/>
      <dgm:spPr/>
      <dgm:t>
        <a:bodyPr/>
        <a:lstStyle/>
        <a:p>
          <a:endParaRPr lang="nl-NL">
            <a:latin typeface="+mj-lt"/>
          </a:endParaRPr>
        </a:p>
      </dgm:t>
    </dgm:pt>
    <dgm:pt modelId="{F2516F4C-5046-41FC-A07E-BEDFDC89FCEC}">
      <dgm:prSet phldrT="[Tekst]"/>
      <dgm:spPr>
        <a:solidFill>
          <a:srgbClr val="00B8B0"/>
        </a:solidFill>
        <a:ln w="31750">
          <a:solidFill>
            <a:srgbClr val="00B8B0"/>
          </a:solidFill>
        </a:ln>
      </dgm:spPr>
      <dgm:t>
        <a:bodyPr/>
        <a:lstStyle/>
        <a:p>
          <a:r>
            <a:rPr lang="nl-NL" dirty="0">
              <a:solidFill>
                <a:srgbClr val="002060"/>
              </a:solidFill>
              <a:latin typeface="Calibri" panose="020F0502020204030204" pitchFamily="34" charset="0"/>
            </a:rPr>
            <a:t>Domain 3, etc.</a:t>
          </a:r>
        </a:p>
      </dgm:t>
    </dgm:pt>
    <dgm:pt modelId="{461F9587-1C8F-446E-9FA3-AB44854A3D0E}" type="parTrans" cxnId="{1254936B-42F1-4577-B598-20B898E04B1D}">
      <dgm:prSet/>
      <dgm:spPr>
        <a:ln>
          <a:solidFill>
            <a:srgbClr val="00008A"/>
          </a:solidFill>
        </a:ln>
      </dgm:spPr>
      <dgm:t>
        <a:bodyPr/>
        <a:lstStyle/>
        <a:p>
          <a:endParaRPr lang="nl-NL">
            <a:latin typeface="+mj-lt"/>
          </a:endParaRPr>
        </a:p>
      </dgm:t>
    </dgm:pt>
    <dgm:pt modelId="{AC1A54B9-069D-4371-AB97-719091C0A407}" type="sibTrans" cxnId="{1254936B-42F1-4577-B598-20B898E04B1D}">
      <dgm:prSet/>
      <dgm:spPr/>
      <dgm:t>
        <a:bodyPr/>
        <a:lstStyle/>
        <a:p>
          <a:endParaRPr lang="nl-NL">
            <a:latin typeface="+mj-lt"/>
          </a:endParaRPr>
        </a:p>
      </dgm:t>
    </dgm:pt>
    <dgm:pt modelId="{410B797D-CDDA-4A41-BF1B-FBBFE33A3D24}" type="asst">
      <dgm:prSet phldrT="[Tekst]"/>
      <dgm:spPr>
        <a:solidFill>
          <a:srgbClr val="00B8B0"/>
        </a:solidFill>
      </dgm:spPr>
      <dgm:t>
        <a:bodyPr/>
        <a:lstStyle/>
        <a:p>
          <a:r>
            <a:rPr lang="nl-NL" dirty="0" err="1">
              <a:solidFill>
                <a:srgbClr val="002060"/>
              </a:solidFill>
              <a:latin typeface="Calibri" panose="020F0502020204030204" pitchFamily="34" charset="0"/>
            </a:rPr>
            <a:t>Region-Specific</a:t>
          </a:r>
          <a:r>
            <a:rPr lang="nl-NL" dirty="0">
              <a:solidFill>
                <a:srgbClr val="002060"/>
              </a:solidFill>
              <a:latin typeface="Calibri" panose="020F0502020204030204" pitchFamily="34" charset="0"/>
            </a:rPr>
            <a:t> Appendix (RSA)</a:t>
          </a:r>
        </a:p>
      </dgm:t>
    </dgm:pt>
    <dgm:pt modelId="{CD49DC97-A5B7-4381-9CB6-826D0055564D}" type="parTrans" cxnId="{D9AF173E-1FA1-4A87-94BA-D6B57E003262}">
      <dgm:prSet/>
      <dgm:spPr>
        <a:ln>
          <a:solidFill>
            <a:srgbClr val="00008A"/>
          </a:solidFill>
        </a:ln>
      </dgm:spPr>
      <dgm:t>
        <a:bodyPr/>
        <a:lstStyle/>
        <a:p>
          <a:endParaRPr lang="nl-NL">
            <a:latin typeface="+mj-lt"/>
          </a:endParaRPr>
        </a:p>
      </dgm:t>
    </dgm:pt>
    <dgm:pt modelId="{63F38220-825C-412A-9611-54A67B5D9EF7}" type="sibTrans" cxnId="{D9AF173E-1FA1-4A87-94BA-D6B57E003262}">
      <dgm:prSet/>
      <dgm:spPr/>
      <dgm:t>
        <a:bodyPr/>
        <a:lstStyle/>
        <a:p>
          <a:endParaRPr lang="nl-NL">
            <a:latin typeface="+mj-lt"/>
          </a:endParaRPr>
        </a:p>
      </dgm:t>
    </dgm:pt>
    <dgm:pt modelId="{6C24682E-B53B-4C22-89B7-01F88ED5DD12}" type="asst">
      <dgm:prSet phldrT="[Tekst]"/>
      <dgm:spPr>
        <a:solidFill>
          <a:srgbClr val="00B8B0"/>
        </a:solidFill>
      </dgm:spPr>
      <dgm:t>
        <a:bodyPr/>
        <a:lstStyle/>
        <a:p>
          <a:r>
            <a:rPr lang="nl-NL" dirty="0">
              <a:solidFill>
                <a:srgbClr val="002060"/>
              </a:solidFill>
              <a:latin typeface="Calibri" panose="020F0502020204030204" pitchFamily="34" charset="0"/>
            </a:rPr>
            <a:t>Statistical analysis appendix</a:t>
          </a:r>
        </a:p>
      </dgm:t>
    </dgm:pt>
    <dgm:pt modelId="{0C060F47-98A3-4DF6-880C-C0F95E727B68}" type="parTrans" cxnId="{E6C12098-EC74-4C87-A6E5-61ADA87DC37D}">
      <dgm:prSet/>
      <dgm:spPr>
        <a:ln>
          <a:solidFill>
            <a:srgbClr val="00008A"/>
          </a:solidFill>
        </a:ln>
      </dgm:spPr>
      <dgm:t>
        <a:bodyPr/>
        <a:lstStyle/>
        <a:p>
          <a:endParaRPr lang="nl-NL">
            <a:latin typeface="+mj-lt"/>
          </a:endParaRPr>
        </a:p>
      </dgm:t>
    </dgm:pt>
    <dgm:pt modelId="{D2C14921-03EC-4570-B556-0EE397B29A8B}" type="sibTrans" cxnId="{E6C12098-EC74-4C87-A6E5-61ADA87DC37D}">
      <dgm:prSet/>
      <dgm:spPr/>
      <dgm:t>
        <a:bodyPr/>
        <a:lstStyle/>
        <a:p>
          <a:endParaRPr lang="nl-NL">
            <a:latin typeface="+mj-lt"/>
          </a:endParaRPr>
        </a:p>
      </dgm:t>
    </dgm:pt>
    <dgm:pt modelId="{197E8879-D538-42FE-80BF-3A2E84B688BF}">
      <dgm:prSet phldrT="[Tekst]"/>
      <dgm:spPr>
        <a:solidFill>
          <a:srgbClr val="00B8B0"/>
        </a:solidFill>
        <a:ln w="31750">
          <a:solidFill>
            <a:srgbClr val="00B8B0"/>
          </a:solidFill>
        </a:ln>
      </dgm:spPr>
      <dgm:t>
        <a:bodyPr/>
        <a:lstStyle/>
        <a:p>
          <a:r>
            <a:rPr lang="nl-NL" dirty="0">
              <a:solidFill>
                <a:srgbClr val="002060"/>
              </a:solidFill>
              <a:latin typeface="Calibri" panose="020F0502020204030204" pitchFamily="34" charset="0"/>
            </a:rPr>
            <a:t>Domain 2</a:t>
          </a:r>
        </a:p>
      </dgm:t>
    </dgm:pt>
    <dgm:pt modelId="{3D52A029-D984-4807-A479-B57BCC0980A6}" type="parTrans" cxnId="{E9F11824-86DD-4855-9BDE-4BC5430FC95F}">
      <dgm:prSet/>
      <dgm:spPr>
        <a:ln>
          <a:solidFill>
            <a:srgbClr val="00008A"/>
          </a:solidFill>
        </a:ln>
      </dgm:spPr>
      <dgm:t>
        <a:bodyPr/>
        <a:lstStyle/>
        <a:p>
          <a:endParaRPr lang="nl-NL">
            <a:latin typeface="+mj-lt"/>
          </a:endParaRPr>
        </a:p>
      </dgm:t>
    </dgm:pt>
    <dgm:pt modelId="{E02E9778-1C61-43D1-8B3E-8F80E245EDAC}" type="sibTrans" cxnId="{E9F11824-86DD-4855-9BDE-4BC5430FC95F}">
      <dgm:prSet/>
      <dgm:spPr/>
      <dgm:t>
        <a:bodyPr/>
        <a:lstStyle/>
        <a:p>
          <a:endParaRPr lang="nl-NL">
            <a:latin typeface="+mj-lt"/>
          </a:endParaRPr>
        </a:p>
      </dgm:t>
    </dgm:pt>
    <dgm:pt modelId="{8A420100-4270-471F-B9EF-C82E20DD5C06}">
      <dgm:prSet phldrT="[Tekst]"/>
      <dgm:spPr>
        <a:solidFill>
          <a:srgbClr val="A5A5A5"/>
        </a:solidFill>
        <a:ln w="12700" cap="flat" cmpd="sng" algn="ctr">
          <a:solidFill>
            <a:prstClr val="white">
              <a:hueOff val="0"/>
              <a:satOff val="0"/>
              <a:lumOff val="0"/>
              <a:alphaOff val="0"/>
            </a:prstClr>
          </a:solidFill>
          <a:prstDash val="solid"/>
          <a:miter lim="800000"/>
        </a:ln>
        <a:effectLst/>
      </dgm:spPr>
      <dgm:t>
        <a:bodyPr spcFirstLastPara="0" vert="horz" wrap="square" lIns="10795" tIns="10795" rIns="10795" bIns="10795" numCol="1" spcCol="1270" anchor="ctr" anchorCtr="0"/>
        <a:lstStyle/>
        <a:p>
          <a:r>
            <a:rPr lang="nl-NL" dirty="0" err="1">
              <a:solidFill>
                <a:srgbClr val="002060"/>
              </a:solidFill>
              <a:latin typeface="Calibri" panose="020F0502020204030204" pitchFamily="34" charset="0"/>
            </a:rPr>
            <a:t>Pandemic</a:t>
          </a:r>
          <a:r>
            <a:rPr lang="nl-NL" dirty="0">
              <a:solidFill>
                <a:srgbClr val="002060"/>
              </a:solidFill>
              <a:latin typeface="Calibri" panose="020F0502020204030204" pitchFamily="34" charset="0"/>
            </a:rPr>
            <a:t> Domain 2, etc.</a:t>
          </a:r>
        </a:p>
      </dgm:t>
    </dgm:pt>
    <dgm:pt modelId="{24B28BB2-E86A-47BF-96BA-AFAA4AD91828}" type="sibTrans" cxnId="{550E6C28-B784-422C-AF96-53E0C24E11FA}">
      <dgm:prSet/>
      <dgm:spPr/>
      <dgm:t>
        <a:bodyPr/>
        <a:lstStyle/>
        <a:p>
          <a:endParaRPr lang="nl-NL">
            <a:latin typeface="+mj-lt"/>
          </a:endParaRPr>
        </a:p>
      </dgm:t>
    </dgm:pt>
    <dgm:pt modelId="{27B8A883-4A64-4EC8-9381-5CF0A0D43A23}" type="parTrans" cxnId="{550E6C28-B784-422C-AF96-53E0C24E11FA}">
      <dgm:prSet/>
      <dgm:spPr>
        <a:ln>
          <a:solidFill>
            <a:srgbClr val="00008A"/>
          </a:solidFill>
        </a:ln>
      </dgm:spPr>
      <dgm:t>
        <a:bodyPr/>
        <a:lstStyle/>
        <a:p>
          <a:endParaRPr lang="nl-NL">
            <a:latin typeface="+mj-lt"/>
          </a:endParaRPr>
        </a:p>
      </dgm:t>
    </dgm:pt>
    <dgm:pt modelId="{96E7D98D-713A-47D1-84EE-1829BA9866A4}">
      <dgm:prSet phldrT="[Tekst]" custT="1"/>
      <dgm:spPr>
        <a:solidFill>
          <a:srgbClr val="A5A5A5"/>
        </a:solidFill>
        <a:ln w="12700" cap="flat" cmpd="sng" algn="ctr">
          <a:solidFill>
            <a:prstClr val="white">
              <a:hueOff val="0"/>
              <a:satOff val="0"/>
              <a:lumOff val="0"/>
              <a:alphaOff val="0"/>
            </a:prstClr>
          </a:solidFill>
          <a:prstDash val="solid"/>
          <a:miter lim="800000"/>
        </a:ln>
        <a:effectLst/>
      </dgm:spPr>
      <dgm:t>
        <a:bodyPr spcFirstLastPara="0" vert="horz" wrap="square" lIns="10795" tIns="10795" rIns="10795" bIns="10795" numCol="1" spcCol="1270" anchor="ctr" anchorCtr="0"/>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ea typeface="+mn-ea"/>
              <a:cs typeface="+mn-cs"/>
            </a:rPr>
            <a:t>Pandemic</a:t>
          </a:r>
          <a:r>
            <a:rPr lang="nl-NL" sz="1700" kern="1200" dirty="0">
              <a:solidFill>
                <a:srgbClr val="002060"/>
              </a:solidFill>
              <a:latin typeface="Calibri" panose="020F0502020204030204" pitchFamily="34" charset="0"/>
              <a:ea typeface="+mn-ea"/>
              <a:cs typeface="+mn-cs"/>
            </a:rPr>
            <a:t> Domain 1</a:t>
          </a:r>
        </a:p>
      </dgm:t>
    </dgm:pt>
    <dgm:pt modelId="{4D3692E8-28C1-4FA6-A8D1-0AF568548D4B}" type="sibTrans" cxnId="{211044AB-CA9A-418F-AF4E-0037C785D5E8}">
      <dgm:prSet/>
      <dgm:spPr/>
      <dgm:t>
        <a:bodyPr/>
        <a:lstStyle/>
        <a:p>
          <a:endParaRPr lang="nl-NL">
            <a:latin typeface="+mj-lt"/>
          </a:endParaRPr>
        </a:p>
      </dgm:t>
    </dgm:pt>
    <dgm:pt modelId="{2ABA763D-2A8F-465D-BB6E-6D0831BB38BE}" type="parTrans" cxnId="{211044AB-CA9A-418F-AF4E-0037C785D5E8}">
      <dgm:prSet/>
      <dgm:spPr>
        <a:ln>
          <a:solidFill>
            <a:srgbClr val="00008A"/>
          </a:solidFill>
        </a:ln>
      </dgm:spPr>
      <dgm:t>
        <a:bodyPr/>
        <a:lstStyle/>
        <a:p>
          <a:endParaRPr lang="nl-NL">
            <a:latin typeface="+mj-lt"/>
          </a:endParaRPr>
        </a:p>
      </dgm:t>
    </dgm:pt>
    <dgm:pt modelId="{B4912F37-5714-4700-A068-4CC723BE378E}" type="asst">
      <dgm:prSet/>
      <dgm:spPr>
        <a:solidFill>
          <a:schemeClr val="accent3"/>
        </a:solidFill>
      </dgm:spPr>
      <dgm:t>
        <a:bodyPr/>
        <a:lstStyle/>
        <a:p>
          <a:r>
            <a:rPr lang="en-GB" dirty="0">
              <a:solidFill>
                <a:srgbClr val="002060"/>
              </a:solidFill>
              <a:latin typeface="Calibri" panose="020F0502020204030204" pitchFamily="34" charset="0"/>
            </a:rPr>
            <a:t>Pandemic Appendix to Core (</a:t>
          </a:r>
          <a:r>
            <a:rPr lang="en-GB" dirty="0" err="1">
              <a:solidFill>
                <a:srgbClr val="002060"/>
              </a:solidFill>
              <a:latin typeface="Calibri" panose="020F0502020204030204" pitchFamily="34" charset="0"/>
            </a:rPr>
            <a:t>PAtC</a:t>
          </a:r>
          <a:r>
            <a:rPr lang="en-GB" dirty="0">
              <a:solidFill>
                <a:srgbClr val="002060"/>
              </a:solidFill>
              <a:latin typeface="Calibri" panose="020F0502020204030204" pitchFamily="34" charset="0"/>
            </a:rPr>
            <a:t>)</a:t>
          </a:r>
          <a:endParaRPr lang="nl-NL" dirty="0">
            <a:solidFill>
              <a:srgbClr val="002060"/>
            </a:solidFill>
            <a:latin typeface="Calibri" panose="020F0502020204030204" pitchFamily="34" charset="0"/>
          </a:endParaRPr>
        </a:p>
      </dgm:t>
    </dgm:pt>
    <dgm:pt modelId="{3A840299-CE1F-4F71-96DB-EA4F10AEF67B}" type="sibTrans" cxnId="{A6053107-7A98-4897-A155-AFCBFE7E4783}">
      <dgm:prSet/>
      <dgm:spPr/>
      <dgm:t>
        <a:bodyPr/>
        <a:lstStyle/>
        <a:p>
          <a:endParaRPr lang="nl-NL"/>
        </a:p>
      </dgm:t>
    </dgm:pt>
    <dgm:pt modelId="{57896651-3DA1-4CBF-813C-3DA6D2B767CC}" type="parTrans" cxnId="{A6053107-7A98-4897-A155-AFCBFE7E4783}">
      <dgm:prSet/>
      <dgm:spPr/>
      <dgm:t>
        <a:bodyPr/>
        <a:lstStyle/>
        <a:p>
          <a:endParaRPr lang="nl-NL"/>
        </a:p>
      </dgm:t>
    </dgm:pt>
    <dgm:pt modelId="{158E51AD-E6A6-488D-9D6F-F44123F32A85}">
      <dgm:prSet phldrT="[Tekst]"/>
      <dgm:spPr>
        <a:solidFill>
          <a:srgbClr val="00B8B0"/>
        </a:solidFill>
      </dgm:spPr>
      <dgm:t>
        <a:bodyPr/>
        <a:lstStyle/>
        <a:p>
          <a:r>
            <a:rPr lang="nl-NL" dirty="0" err="1">
              <a:solidFill>
                <a:srgbClr val="002060"/>
              </a:solidFill>
              <a:latin typeface="Calibri" panose="020F0502020204030204" pitchFamily="34" charset="0"/>
            </a:rPr>
            <a:t>Core</a:t>
          </a:r>
          <a:r>
            <a:rPr lang="nl-NL" dirty="0">
              <a:solidFill>
                <a:srgbClr val="002060"/>
              </a:solidFill>
              <a:latin typeface="Calibri" panose="020F0502020204030204" pitchFamily="34" charset="0"/>
            </a:rPr>
            <a:t> Protocol</a:t>
          </a:r>
        </a:p>
      </dgm:t>
    </dgm:pt>
    <dgm:pt modelId="{106DAD99-747A-4BCF-92F0-C17A71317790}" type="sibTrans" cxnId="{5FD40529-E0A9-43B6-8451-087815007626}">
      <dgm:prSet/>
      <dgm:spPr/>
      <dgm:t>
        <a:bodyPr/>
        <a:lstStyle/>
        <a:p>
          <a:endParaRPr lang="nl-NL">
            <a:latin typeface="+mj-lt"/>
          </a:endParaRPr>
        </a:p>
      </dgm:t>
    </dgm:pt>
    <dgm:pt modelId="{057A83AF-6957-4E80-A0A0-F07A68851D8F}" type="parTrans" cxnId="{5FD40529-E0A9-43B6-8451-087815007626}">
      <dgm:prSet/>
      <dgm:spPr/>
      <dgm:t>
        <a:bodyPr/>
        <a:lstStyle/>
        <a:p>
          <a:endParaRPr lang="nl-NL">
            <a:latin typeface="+mj-lt"/>
          </a:endParaRPr>
        </a:p>
      </dgm:t>
    </dgm:pt>
    <dgm:pt modelId="{9ECEDCF7-1399-4B91-AF20-CDB13E388DBE}" type="asst">
      <dgm:prSet phldrT="[Tekst]"/>
      <dgm:spPr>
        <a:solidFill>
          <a:srgbClr val="00B8B0"/>
        </a:solidFill>
        <a:ln w="19050">
          <a:solidFill>
            <a:srgbClr val="FF0000"/>
          </a:solidFill>
        </a:ln>
      </dgm:spPr>
      <dgm:t>
        <a:bodyPr/>
        <a:lstStyle/>
        <a:p>
          <a:r>
            <a:rPr lang="nl-NL" dirty="0" err="1">
              <a:solidFill>
                <a:schemeClr val="bg1">
                  <a:lumMod val="50000"/>
                </a:schemeClr>
              </a:solidFill>
              <a:latin typeface="Calibri" panose="020F0502020204030204" pitchFamily="34" charset="0"/>
            </a:rPr>
            <a:t>Biological</a:t>
          </a:r>
          <a:r>
            <a:rPr lang="nl-NL" dirty="0">
              <a:solidFill>
                <a:schemeClr val="bg1">
                  <a:lumMod val="50000"/>
                </a:schemeClr>
              </a:solidFill>
              <a:latin typeface="Calibri" panose="020F0502020204030204" pitchFamily="34" charset="0"/>
            </a:rPr>
            <a:t> sampling appendix</a:t>
          </a:r>
        </a:p>
      </dgm:t>
    </dgm:pt>
    <dgm:pt modelId="{FB9F9D2A-0FAD-4AF1-81C9-1AA759296B17}" type="parTrans" cxnId="{9669A193-463E-4FB9-9D8C-D96AE61630AC}">
      <dgm:prSet/>
      <dgm:spPr/>
      <dgm:t>
        <a:bodyPr/>
        <a:lstStyle/>
        <a:p>
          <a:endParaRPr lang="nl-NL"/>
        </a:p>
      </dgm:t>
    </dgm:pt>
    <dgm:pt modelId="{DECF1593-CE79-4DFF-8B31-B41A56362685}" type="sibTrans" cxnId="{9669A193-463E-4FB9-9D8C-D96AE61630AC}">
      <dgm:prSet/>
      <dgm:spPr/>
      <dgm:t>
        <a:bodyPr/>
        <a:lstStyle/>
        <a:p>
          <a:endParaRPr lang="nl-NL"/>
        </a:p>
      </dgm:t>
    </dgm:pt>
    <dgm:pt modelId="{FBCB9289-E646-436E-9A7B-2698920F63E9}" type="asst">
      <dgm:prSet phldrT="[Tekst]"/>
      <dgm:spPr>
        <a:solidFill>
          <a:srgbClr val="00B8B0"/>
        </a:solidFill>
        <a:ln w="19050">
          <a:solidFill>
            <a:srgbClr val="FF0000"/>
          </a:solidFill>
        </a:ln>
      </dgm:spPr>
      <dgm:t>
        <a:bodyPr/>
        <a:lstStyle/>
        <a:p>
          <a:r>
            <a:rPr lang="nl-NL" dirty="0">
              <a:solidFill>
                <a:srgbClr val="002060"/>
              </a:solidFill>
              <a:latin typeface="Calibri" panose="020F0502020204030204" pitchFamily="34" charset="0"/>
            </a:rPr>
            <a:t>EU RSA</a:t>
          </a:r>
          <a:br>
            <a:rPr lang="nl-NL" dirty="0">
              <a:solidFill>
                <a:srgbClr val="002060"/>
              </a:solidFill>
              <a:latin typeface="Calibri" panose="020F0502020204030204" pitchFamily="34" charset="0"/>
            </a:rPr>
          </a:br>
          <a:r>
            <a:rPr lang="nl-NL" dirty="0">
              <a:solidFill>
                <a:srgbClr val="002060"/>
              </a:solidFill>
              <a:latin typeface="Calibri" panose="020F0502020204030204" pitchFamily="34" charset="0"/>
            </a:rPr>
            <a:t>Country-</a:t>
          </a:r>
          <a:r>
            <a:rPr lang="nl-NL" dirty="0" err="1">
              <a:solidFill>
                <a:srgbClr val="002060"/>
              </a:solidFill>
              <a:latin typeface="Calibri" panose="020F0502020204030204" pitchFamily="34" charset="0"/>
            </a:rPr>
            <a:t>Specific</a:t>
          </a:r>
          <a:r>
            <a:rPr lang="nl-NL" dirty="0">
              <a:solidFill>
                <a:srgbClr val="002060"/>
              </a:solidFill>
              <a:latin typeface="Calibri" panose="020F0502020204030204" pitchFamily="34" charset="0"/>
            </a:rPr>
            <a:t> Appendix</a:t>
          </a:r>
        </a:p>
      </dgm:t>
    </dgm:pt>
    <dgm:pt modelId="{07B071F3-89FD-4E50-9264-90F0500975F5}" type="parTrans" cxnId="{A115DF2F-3674-471B-8B1C-60843C0D2599}">
      <dgm:prSet/>
      <dgm:spPr/>
      <dgm:t>
        <a:bodyPr/>
        <a:lstStyle/>
        <a:p>
          <a:endParaRPr lang="nl-NL"/>
        </a:p>
      </dgm:t>
    </dgm:pt>
    <dgm:pt modelId="{B8C4AF6F-BDB5-4C54-89D9-D6B9677522F4}" type="sibTrans" cxnId="{A115DF2F-3674-471B-8B1C-60843C0D2599}">
      <dgm:prSet/>
      <dgm:spPr/>
      <dgm:t>
        <a:bodyPr/>
        <a:lstStyle/>
        <a:p>
          <a:endParaRPr lang="nl-NL"/>
        </a:p>
      </dgm:t>
    </dgm:pt>
    <dgm:pt modelId="{D722DEF5-CC74-4BA3-9FB6-C28FDB176D40}" type="pres">
      <dgm:prSet presAssocID="{D25274F8-5ACC-432A-8499-F87B1B990247}" presName="hierChild1" presStyleCnt="0">
        <dgm:presLayoutVars>
          <dgm:orgChart val="1"/>
          <dgm:chPref val="1"/>
          <dgm:dir/>
          <dgm:animOne val="branch"/>
          <dgm:animLvl val="lvl"/>
          <dgm:resizeHandles/>
        </dgm:presLayoutVars>
      </dgm:prSet>
      <dgm:spPr/>
    </dgm:pt>
    <dgm:pt modelId="{B6699D7A-314B-49A9-9AC0-7FAC457AAC2B}" type="pres">
      <dgm:prSet presAssocID="{158E51AD-E6A6-488D-9D6F-F44123F32A85}" presName="hierRoot1" presStyleCnt="0">
        <dgm:presLayoutVars>
          <dgm:hierBranch val="init"/>
        </dgm:presLayoutVars>
      </dgm:prSet>
      <dgm:spPr/>
    </dgm:pt>
    <dgm:pt modelId="{A5A7C9EF-7337-4F55-B4D4-BB96AA6443CB}" type="pres">
      <dgm:prSet presAssocID="{158E51AD-E6A6-488D-9D6F-F44123F32A85}" presName="rootComposite1" presStyleCnt="0"/>
      <dgm:spPr/>
    </dgm:pt>
    <dgm:pt modelId="{FB90DC4E-91CE-44D5-B5FF-AA9A69C46E21}" type="pres">
      <dgm:prSet presAssocID="{158E51AD-E6A6-488D-9D6F-F44123F32A85}" presName="rootText1" presStyleLbl="node0" presStyleIdx="0" presStyleCnt="3" custScaleX="84277" custScaleY="80178" custLinFactX="-100000" custLinFactNeighborX="-142050" custLinFactNeighborY="-45013">
        <dgm:presLayoutVars>
          <dgm:chPref val="3"/>
        </dgm:presLayoutVars>
      </dgm:prSet>
      <dgm:spPr/>
    </dgm:pt>
    <dgm:pt modelId="{781FCDA1-3310-49E9-83C1-74F219804AA2}" type="pres">
      <dgm:prSet presAssocID="{158E51AD-E6A6-488D-9D6F-F44123F32A85}" presName="rootConnector1" presStyleLbl="node1" presStyleIdx="0" presStyleCnt="0"/>
      <dgm:spPr/>
    </dgm:pt>
    <dgm:pt modelId="{2F393409-F29F-4D8B-BAB0-7B11648758F5}" type="pres">
      <dgm:prSet presAssocID="{158E51AD-E6A6-488D-9D6F-F44123F32A85}" presName="hierChild2" presStyleCnt="0"/>
      <dgm:spPr/>
    </dgm:pt>
    <dgm:pt modelId="{DFD6615D-61DF-4CBD-A2EE-4E6D176D82C6}" type="pres">
      <dgm:prSet presAssocID="{DEC75B2E-1360-4646-90E6-39BDA53394EE}" presName="Name37" presStyleLbl="parChTrans1D2" presStyleIdx="0" presStyleCnt="8"/>
      <dgm:spPr/>
    </dgm:pt>
    <dgm:pt modelId="{60A14F83-63A8-4660-BF74-EBF3A282A35C}" type="pres">
      <dgm:prSet presAssocID="{B2B417EB-EC5A-4E2C-81E6-120D6E7397C9}" presName="hierRoot2" presStyleCnt="0">
        <dgm:presLayoutVars>
          <dgm:hierBranch val="init"/>
        </dgm:presLayoutVars>
      </dgm:prSet>
      <dgm:spPr/>
    </dgm:pt>
    <dgm:pt modelId="{60B25222-A49E-40CC-B4EC-F8099DE0E3D2}" type="pres">
      <dgm:prSet presAssocID="{B2B417EB-EC5A-4E2C-81E6-120D6E7397C9}" presName="rootComposite" presStyleCnt="0"/>
      <dgm:spPr/>
    </dgm:pt>
    <dgm:pt modelId="{D4DB06FC-E216-4510-9757-24EB57FC9D0A}" type="pres">
      <dgm:prSet presAssocID="{B2B417EB-EC5A-4E2C-81E6-120D6E7397C9}" presName="rootText" presStyleLbl="node2" presStyleIdx="0" presStyleCnt="5" custScaleX="84277" custScaleY="80178" custLinFactNeighborY="50568">
        <dgm:presLayoutVars>
          <dgm:chPref val="3"/>
        </dgm:presLayoutVars>
      </dgm:prSet>
      <dgm:spPr/>
    </dgm:pt>
    <dgm:pt modelId="{54C97B74-6BD4-4165-8C71-8F91217BD122}" type="pres">
      <dgm:prSet presAssocID="{B2B417EB-EC5A-4E2C-81E6-120D6E7397C9}" presName="rootConnector" presStyleLbl="node2" presStyleIdx="0" presStyleCnt="5"/>
      <dgm:spPr/>
    </dgm:pt>
    <dgm:pt modelId="{5106F581-7AE4-47F3-9654-AE6D69020430}" type="pres">
      <dgm:prSet presAssocID="{B2B417EB-EC5A-4E2C-81E6-120D6E7397C9}" presName="hierChild4" presStyleCnt="0"/>
      <dgm:spPr/>
    </dgm:pt>
    <dgm:pt modelId="{480C536C-6822-484E-95AD-38341388156A}" type="pres">
      <dgm:prSet presAssocID="{B2B417EB-EC5A-4E2C-81E6-120D6E7397C9}" presName="hierChild5" presStyleCnt="0"/>
      <dgm:spPr/>
    </dgm:pt>
    <dgm:pt modelId="{F28F345D-3EE5-4D67-9F3F-D566809B23ED}" type="pres">
      <dgm:prSet presAssocID="{3D52A029-D984-4807-A479-B57BCC0980A6}" presName="Name37" presStyleLbl="parChTrans1D2" presStyleIdx="1" presStyleCnt="8"/>
      <dgm:spPr/>
    </dgm:pt>
    <dgm:pt modelId="{E0D1671D-94EB-40A2-8CAB-BD1F8083DF6B}" type="pres">
      <dgm:prSet presAssocID="{197E8879-D538-42FE-80BF-3A2E84B688BF}" presName="hierRoot2" presStyleCnt="0">
        <dgm:presLayoutVars>
          <dgm:hierBranch val="init"/>
        </dgm:presLayoutVars>
      </dgm:prSet>
      <dgm:spPr/>
    </dgm:pt>
    <dgm:pt modelId="{2073517B-F670-4850-8EF6-B693B0ECE3E6}" type="pres">
      <dgm:prSet presAssocID="{197E8879-D538-42FE-80BF-3A2E84B688BF}" presName="rootComposite" presStyleCnt="0"/>
      <dgm:spPr/>
    </dgm:pt>
    <dgm:pt modelId="{E616A4C4-8D7D-4442-A54D-617867B1F8AF}" type="pres">
      <dgm:prSet presAssocID="{197E8879-D538-42FE-80BF-3A2E84B688BF}" presName="rootText" presStyleLbl="node2" presStyleIdx="1" presStyleCnt="5" custScaleX="84277" custScaleY="80178" custLinFactNeighborX="1736" custLinFactNeighborY="50568">
        <dgm:presLayoutVars>
          <dgm:chPref val="3"/>
        </dgm:presLayoutVars>
      </dgm:prSet>
      <dgm:spPr/>
    </dgm:pt>
    <dgm:pt modelId="{6036F307-9F87-4CA1-866D-BC15F5A7F74A}" type="pres">
      <dgm:prSet presAssocID="{197E8879-D538-42FE-80BF-3A2E84B688BF}" presName="rootConnector" presStyleLbl="node2" presStyleIdx="1" presStyleCnt="5"/>
      <dgm:spPr/>
    </dgm:pt>
    <dgm:pt modelId="{788B97C8-31CF-4ACE-A914-4FF9843C0E76}" type="pres">
      <dgm:prSet presAssocID="{197E8879-D538-42FE-80BF-3A2E84B688BF}" presName="hierChild4" presStyleCnt="0"/>
      <dgm:spPr/>
    </dgm:pt>
    <dgm:pt modelId="{318A9532-0E72-4852-88C2-7749F7C2CD23}" type="pres">
      <dgm:prSet presAssocID="{197E8879-D538-42FE-80BF-3A2E84B688BF}" presName="hierChild5" presStyleCnt="0"/>
      <dgm:spPr/>
    </dgm:pt>
    <dgm:pt modelId="{311CF94C-F7E4-4EDD-8E5C-43806D558FEE}" type="pres">
      <dgm:prSet presAssocID="{461F9587-1C8F-446E-9FA3-AB44854A3D0E}" presName="Name37" presStyleLbl="parChTrans1D2" presStyleIdx="2" presStyleCnt="8"/>
      <dgm:spPr/>
    </dgm:pt>
    <dgm:pt modelId="{9C28E3B0-9CE2-4DE5-9850-B0175E7AF7BF}" type="pres">
      <dgm:prSet presAssocID="{F2516F4C-5046-41FC-A07E-BEDFDC89FCEC}" presName="hierRoot2" presStyleCnt="0">
        <dgm:presLayoutVars>
          <dgm:hierBranch val="init"/>
        </dgm:presLayoutVars>
      </dgm:prSet>
      <dgm:spPr/>
    </dgm:pt>
    <dgm:pt modelId="{17E5D481-DED4-4CB3-970E-2D3FF6E2B316}" type="pres">
      <dgm:prSet presAssocID="{F2516F4C-5046-41FC-A07E-BEDFDC89FCEC}" presName="rootComposite" presStyleCnt="0"/>
      <dgm:spPr/>
    </dgm:pt>
    <dgm:pt modelId="{8F3D9FE4-DF4A-445D-94C8-9EE0A165A28A}" type="pres">
      <dgm:prSet presAssocID="{F2516F4C-5046-41FC-A07E-BEDFDC89FCEC}" presName="rootText" presStyleLbl="node2" presStyleIdx="2" presStyleCnt="5" custScaleX="84277" custScaleY="80178" custLinFactNeighborY="50568">
        <dgm:presLayoutVars>
          <dgm:chPref val="3"/>
        </dgm:presLayoutVars>
      </dgm:prSet>
      <dgm:spPr/>
    </dgm:pt>
    <dgm:pt modelId="{A5E4B495-346F-400A-9A5F-795376FFCDF5}" type="pres">
      <dgm:prSet presAssocID="{F2516F4C-5046-41FC-A07E-BEDFDC89FCEC}" presName="rootConnector" presStyleLbl="node2" presStyleIdx="2" presStyleCnt="5"/>
      <dgm:spPr/>
    </dgm:pt>
    <dgm:pt modelId="{367D0730-3710-43C4-B932-99DBE7486744}" type="pres">
      <dgm:prSet presAssocID="{F2516F4C-5046-41FC-A07E-BEDFDC89FCEC}" presName="hierChild4" presStyleCnt="0"/>
      <dgm:spPr/>
    </dgm:pt>
    <dgm:pt modelId="{3651AA9E-2A1F-4B17-9D05-95EF31CE3069}" type="pres">
      <dgm:prSet presAssocID="{F2516F4C-5046-41FC-A07E-BEDFDC89FCEC}" presName="hierChild5" presStyleCnt="0"/>
      <dgm:spPr/>
    </dgm:pt>
    <dgm:pt modelId="{E46ED0BE-ABED-4ABC-9D07-152317C5D29D}" type="pres">
      <dgm:prSet presAssocID="{2ABA763D-2A8F-465D-BB6E-6D0831BB38BE}" presName="Name37" presStyleLbl="parChTrans1D2" presStyleIdx="3" presStyleCnt="8"/>
      <dgm:spPr/>
    </dgm:pt>
    <dgm:pt modelId="{1E8C7638-CC63-4813-B10A-5B05E9C0A6CE}" type="pres">
      <dgm:prSet presAssocID="{96E7D98D-713A-47D1-84EE-1829BA9866A4}" presName="hierRoot2" presStyleCnt="0">
        <dgm:presLayoutVars>
          <dgm:hierBranch val="init"/>
        </dgm:presLayoutVars>
      </dgm:prSet>
      <dgm:spPr/>
    </dgm:pt>
    <dgm:pt modelId="{79A11563-2715-49EF-B1F6-2623B26147E0}" type="pres">
      <dgm:prSet presAssocID="{96E7D98D-713A-47D1-84EE-1829BA9866A4}" presName="rootComposite" presStyleCnt="0"/>
      <dgm:spPr/>
    </dgm:pt>
    <dgm:pt modelId="{27F4F89D-86BA-4ED6-AA66-964FB7E09E6E}" type="pres">
      <dgm:prSet presAssocID="{96E7D98D-713A-47D1-84EE-1829BA9866A4}" presName="rootText" presStyleLbl="node2" presStyleIdx="3" presStyleCnt="5" custScaleX="84277" custScaleY="80178" custLinFactNeighborY="50568">
        <dgm:presLayoutVars>
          <dgm:chPref val="3"/>
        </dgm:presLayoutVars>
      </dgm:prSet>
      <dgm:spPr>
        <a:xfrm>
          <a:off x="6898216" y="3735356"/>
          <a:ext cx="1546953" cy="735856"/>
        </a:xfrm>
        <a:prstGeom prst="rect">
          <a:avLst/>
        </a:prstGeom>
      </dgm:spPr>
    </dgm:pt>
    <dgm:pt modelId="{331E75E7-CFB7-4F33-A65D-0465940483D4}" type="pres">
      <dgm:prSet presAssocID="{96E7D98D-713A-47D1-84EE-1829BA9866A4}" presName="rootConnector" presStyleLbl="node2" presStyleIdx="3" presStyleCnt="5"/>
      <dgm:spPr/>
    </dgm:pt>
    <dgm:pt modelId="{CECD5FD3-F026-48FE-9827-5B680F9BFFB5}" type="pres">
      <dgm:prSet presAssocID="{96E7D98D-713A-47D1-84EE-1829BA9866A4}" presName="hierChild4" presStyleCnt="0"/>
      <dgm:spPr/>
    </dgm:pt>
    <dgm:pt modelId="{CF2C8E1B-800B-4B00-9EF2-8F32486D4DE9}" type="pres">
      <dgm:prSet presAssocID="{96E7D98D-713A-47D1-84EE-1829BA9866A4}" presName="hierChild5" presStyleCnt="0"/>
      <dgm:spPr/>
    </dgm:pt>
    <dgm:pt modelId="{273FFEA9-8AE3-4CED-B8A9-3A684C926EE9}" type="pres">
      <dgm:prSet presAssocID="{27B8A883-4A64-4EC8-9381-5CF0A0D43A23}" presName="Name37" presStyleLbl="parChTrans1D2" presStyleIdx="4" presStyleCnt="8"/>
      <dgm:spPr/>
    </dgm:pt>
    <dgm:pt modelId="{C274751E-DEF2-4B8E-B25C-AA9954B9AAFD}" type="pres">
      <dgm:prSet presAssocID="{8A420100-4270-471F-B9EF-C82E20DD5C06}" presName="hierRoot2" presStyleCnt="0">
        <dgm:presLayoutVars>
          <dgm:hierBranch val="init"/>
        </dgm:presLayoutVars>
      </dgm:prSet>
      <dgm:spPr/>
    </dgm:pt>
    <dgm:pt modelId="{99849E00-8BA4-400A-83FB-4C1D6690698A}" type="pres">
      <dgm:prSet presAssocID="{8A420100-4270-471F-B9EF-C82E20DD5C06}" presName="rootComposite" presStyleCnt="0"/>
      <dgm:spPr/>
    </dgm:pt>
    <dgm:pt modelId="{BC55FB94-9C61-40B1-955E-759831271273}" type="pres">
      <dgm:prSet presAssocID="{8A420100-4270-471F-B9EF-C82E20DD5C06}" presName="rootText" presStyleLbl="node2" presStyleIdx="4" presStyleCnt="5" custScaleX="84277" custScaleY="80178" custLinFactNeighborY="50568">
        <dgm:presLayoutVars>
          <dgm:chPref val="3"/>
        </dgm:presLayoutVars>
      </dgm:prSet>
      <dgm:spPr>
        <a:xfrm>
          <a:off x="8830637" y="3735356"/>
          <a:ext cx="1546953" cy="735856"/>
        </a:xfrm>
        <a:prstGeom prst="rect">
          <a:avLst/>
        </a:prstGeom>
      </dgm:spPr>
    </dgm:pt>
    <dgm:pt modelId="{DC543532-75AD-4C9F-8906-4E5B95E17D9A}" type="pres">
      <dgm:prSet presAssocID="{8A420100-4270-471F-B9EF-C82E20DD5C06}" presName="rootConnector" presStyleLbl="node2" presStyleIdx="4" presStyleCnt="5"/>
      <dgm:spPr/>
    </dgm:pt>
    <dgm:pt modelId="{BD9A6CCB-F80C-488A-B2A2-7F361BF37B26}" type="pres">
      <dgm:prSet presAssocID="{8A420100-4270-471F-B9EF-C82E20DD5C06}" presName="hierChild4" presStyleCnt="0"/>
      <dgm:spPr/>
    </dgm:pt>
    <dgm:pt modelId="{3D8F8C54-EF53-4D49-B5F6-5BAF083D75EC}" type="pres">
      <dgm:prSet presAssocID="{8A420100-4270-471F-B9EF-C82E20DD5C06}" presName="hierChild5" presStyleCnt="0"/>
      <dgm:spPr/>
    </dgm:pt>
    <dgm:pt modelId="{E85C8566-9311-4F1E-8987-74B2CADF8498}" type="pres">
      <dgm:prSet presAssocID="{158E51AD-E6A6-488D-9D6F-F44123F32A85}" presName="hierChild3" presStyleCnt="0"/>
      <dgm:spPr/>
    </dgm:pt>
    <dgm:pt modelId="{B2B12B85-6DE5-4EF9-8F0B-BCFC6A0A5D9D}" type="pres">
      <dgm:prSet presAssocID="{CD49DC97-A5B7-4381-9CB6-826D0055564D}" presName="Name111" presStyleLbl="parChTrans1D2" presStyleIdx="5" presStyleCnt="8"/>
      <dgm:spPr/>
    </dgm:pt>
    <dgm:pt modelId="{1C4DA9D9-B642-427A-9A8A-67CE35B5E557}" type="pres">
      <dgm:prSet presAssocID="{410B797D-CDDA-4A41-BF1B-FBBFE33A3D24}" presName="hierRoot3" presStyleCnt="0">
        <dgm:presLayoutVars>
          <dgm:hierBranch val="init"/>
        </dgm:presLayoutVars>
      </dgm:prSet>
      <dgm:spPr/>
    </dgm:pt>
    <dgm:pt modelId="{4DE296ED-4339-437F-A4D6-194830EEF26A}" type="pres">
      <dgm:prSet presAssocID="{410B797D-CDDA-4A41-BF1B-FBBFE33A3D24}" presName="rootComposite3" presStyleCnt="0"/>
      <dgm:spPr/>
    </dgm:pt>
    <dgm:pt modelId="{9ADE682D-7DDD-4E68-A76B-D07D53EF5F42}" type="pres">
      <dgm:prSet presAssocID="{410B797D-CDDA-4A41-BF1B-FBBFE33A3D24}" presName="rootText3" presStyleLbl="asst1" presStyleIdx="0" presStyleCnt="3" custScaleX="84277" custScaleY="80178" custLinFactNeighborX="-79188" custLinFactNeighborY="925">
        <dgm:presLayoutVars>
          <dgm:chPref val="3"/>
        </dgm:presLayoutVars>
      </dgm:prSet>
      <dgm:spPr/>
    </dgm:pt>
    <dgm:pt modelId="{120CFE6C-CC7A-4D6D-92CB-1677436D810F}" type="pres">
      <dgm:prSet presAssocID="{410B797D-CDDA-4A41-BF1B-FBBFE33A3D24}" presName="rootConnector3" presStyleLbl="asst1" presStyleIdx="0" presStyleCnt="3"/>
      <dgm:spPr/>
    </dgm:pt>
    <dgm:pt modelId="{F045C0E9-350E-47FF-8D5A-E18B0BB9592D}" type="pres">
      <dgm:prSet presAssocID="{410B797D-CDDA-4A41-BF1B-FBBFE33A3D24}" presName="hierChild6" presStyleCnt="0"/>
      <dgm:spPr/>
    </dgm:pt>
    <dgm:pt modelId="{3A08AE6A-4FE5-428D-97B1-DC44C11DD34B}" type="pres">
      <dgm:prSet presAssocID="{410B797D-CDDA-4A41-BF1B-FBBFE33A3D24}" presName="hierChild7" presStyleCnt="0"/>
      <dgm:spPr/>
    </dgm:pt>
    <dgm:pt modelId="{B91D61C6-D691-47C6-B7FA-014E5E26D9AA}" type="pres">
      <dgm:prSet presAssocID="{0C060F47-98A3-4DF6-880C-C0F95E727B68}" presName="Name111" presStyleLbl="parChTrans1D2" presStyleIdx="6" presStyleCnt="8"/>
      <dgm:spPr/>
    </dgm:pt>
    <dgm:pt modelId="{C28AF566-4EA4-4537-A11E-30388D534E58}" type="pres">
      <dgm:prSet presAssocID="{6C24682E-B53B-4C22-89B7-01F88ED5DD12}" presName="hierRoot3" presStyleCnt="0">
        <dgm:presLayoutVars>
          <dgm:hierBranch val="init"/>
        </dgm:presLayoutVars>
      </dgm:prSet>
      <dgm:spPr/>
    </dgm:pt>
    <dgm:pt modelId="{F0F4BB5E-0E75-4286-A1EF-904585E2B7CE}" type="pres">
      <dgm:prSet presAssocID="{6C24682E-B53B-4C22-89B7-01F88ED5DD12}" presName="rootComposite3" presStyleCnt="0"/>
      <dgm:spPr/>
    </dgm:pt>
    <dgm:pt modelId="{54423121-5783-450D-88C8-2C03D25494EF}" type="pres">
      <dgm:prSet presAssocID="{6C24682E-B53B-4C22-89B7-01F88ED5DD12}" presName="rootText3" presStyleLbl="asst1" presStyleIdx="1" presStyleCnt="3" custScaleX="84277" custScaleY="80178" custLinFactX="-92326" custLinFactNeighborX="-100000" custLinFactNeighborY="82105">
        <dgm:presLayoutVars>
          <dgm:chPref val="3"/>
        </dgm:presLayoutVars>
      </dgm:prSet>
      <dgm:spPr/>
    </dgm:pt>
    <dgm:pt modelId="{F4297050-41CD-4A7C-9F21-663A755DE3DC}" type="pres">
      <dgm:prSet presAssocID="{6C24682E-B53B-4C22-89B7-01F88ED5DD12}" presName="rootConnector3" presStyleLbl="asst1" presStyleIdx="1" presStyleCnt="3"/>
      <dgm:spPr/>
    </dgm:pt>
    <dgm:pt modelId="{EA99FB75-CC01-46F2-A66B-67A10958A746}" type="pres">
      <dgm:prSet presAssocID="{6C24682E-B53B-4C22-89B7-01F88ED5DD12}" presName="hierChild6" presStyleCnt="0"/>
      <dgm:spPr/>
    </dgm:pt>
    <dgm:pt modelId="{EB58B782-9F64-40A1-BF76-287B633B52AA}" type="pres">
      <dgm:prSet presAssocID="{6C24682E-B53B-4C22-89B7-01F88ED5DD12}" presName="hierChild7" presStyleCnt="0"/>
      <dgm:spPr/>
    </dgm:pt>
    <dgm:pt modelId="{F7E5D9C7-3E98-42E6-86BE-F0065DD46389}" type="pres">
      <dgm:prSet presAssocID="{57896651-3DA1-4CBF-813C-3DA6D2B767CC}" presName="Name111" presStyleLbl="parChTrans1D2" presStyleIdx="7" presStyleCnt="8"/>
      <dgm:spPr/>
    </dgm:pt>
    <dgm:pt modelId="{874A01D4-D45A-4EE1-9FC2-FCA7F53B7BE9}" type="pres">
      <dgm:prSet presAssocID="{B4912F37-5714-4700-A068-4CC723BE378E}" presName="hierRoot3" presStyleCnt="0">
        <dgm:presLayoutVars>
          <dgm:hierBranch val="init"/>
        </dgm:presLayoutVars>
      </dgm:prSet>
      <dgm:spPr/>
    </dgm:pt>
    <dgm:pt modelId="{43CF60D0-DF21-4FAA-BD73-A5D3313EB731}" type="pres">
      <dgm:prSet presAssocID="{B4912F37-5714-4700-A068-4CC723BE378E}" presName="rootComposite3" presStyleCnt="0"/>
      <dgm:spPr/>
    </dgm:pt>
    <dgm:pt modelId="{D37D37DC-497C-492A-8E41-4B4AC098113E}" type="pres">
      <dgm:prSet presAssocID="{B4912F37-5714-4700-A068-4CC723BE378E}" presName="rootText3" presStyleLbl="asst1" presStyleIdx="2" presStyleCnt="3" custScaleX="84277" custScaleY="80178" custLinFactY="-100000" custLinFactNeighborX="-79188" custLinFactNeighborY="-123126">
        <dgm:presLayoutVars>
          <dgm:chPref val="3"/>
        </dgm:presLayoutVars>
      </dgm:prSet>
      <dgm:spPr/>
    </dgm:pt>
    <dgm:pt modelId="{56F82F89-E531-49EF-A291-416E27EA2FC7}" type="pres">
      <dgm:prSet presAssocID="{B4912F37-5714-4700-A068-4CC723BE378E}" presName="rootConnector3" presStyleLbl="asst1" presStyleIdx="2" presStyleCnt="3"/>
      <dgm:spPr/>
    </dgm:pt>
    <dgm:pt modelId="{67014DAB-E0FE-4C1C-A328-ACB8D5843A1F}" type="pres">
      <dgm:prSet presAssocID="{B4912F37-5714-4700-A068-4CC723BE378E}" presName="hierChild6" presStyleCnt="0"/>
      <dgm:spPr/>
    </dgm:pt>
    <dgm:pt modelId="{56BC28D9-8746-4C81-AB5F-AE855C1CEE17}" type="pres">
      <dgm:prSet presAssocID="{B4912F37-5714-4700-A068-4CC723BE378E}" presName="hierChild7" presStyleCnt="0"/>
      <dgm:spPr/>
    </dgm:pt>
    <dgm:pt modelId="{36ABCD35-D9B2-4975-8768-2DE0EAD33AC0}" type="pres">
      <dgm:prSet presAssocID="{9ECEDCF7-1399-4B91-AF20-CDB13E388DBE}" presName="hierRoot1" presStyleCnt="0">
        <dgm:presLayoutVars>
          <dgm:hierBranch val="init"/>
        </dgm:presLayoutVars>
      </dgm:prSet>
      <dgm:spPr/>
    </dgm:pt>
    <dgm:pt modelId="{37814297-CA70-44B5-9851-794E3EA403F4}" type="pres">
      <dgm:prSet presAssocID="{9ECEDCF7-1399-4B91-AF20-CDB13E388DBE}" presName="rootComposite1" presStyleCnt="0"/>
      <dgm:spPr/>
    </dgm:pt>
    <dgm:pt modelId="{F52E2E62-1AB7-4089-9662-190EE1108DD0}" type="pres">
      <dgm:prSet presAssocID="{9ECEDCF7-1399-4B91-AF20-CDB13E388DBE}" presName="rootText1" presStyleLbl="node0" presStyleIdx="1" presStyleCnt="3" custScaleX="84277" custScaleY="80178" custLinFactX="-100000" custLinFactY="100000" custLinFactNeighborX="-137103" custLinFactNeighborY="195206">
        <dgm:presLayoutVars>
          <dgm:chPref val="3"/>
        </dgm:presLayoutVars>
      </dgm:prSet>
      <dgm:spPr/>
    </dgm:pt>
    <dgm:pt modelId="{2CE890AC-2F3C-41E0-ACC0-182F3626D6DD}" type="pres">
      <dgm:prSet presAssocID="{9ECEDCF7-1399-4B91-AF20-CDB13E388DBE}" presName="rootConnector1" presStyleLbl="asst0" presStyleIdx="0" presStyleCnt="0"/>
      <dgm:spPr/>
    </dgm:pt>
    <dgm:pt modelId="{5CB4BB44-D854-4BB2-92D8-EC317967A7A7}" type="pres">
      <dgm:prSet presAssocID="{9ECEDCF7-1399-4B91-AF20-CDB13E388DBE}" presName="hierChild2" presStyleCnt="0"/>
      <dgm:spPr/>
    </dgm:pt>
    <dgm:pt modelId="{C57D3C81-AF99-41AD-BBDE-10BDA70737B4}" type="pres">
      <dgm:prSet presAssocID="{9ECEDCF7-1399-4B91-AF20-CDB13E388DBE}" presName="hierChild3" presStyleCnt="0"/>
      <dgm:spPr/>
    </dgm:pt>
    <dgm:pt modelId="{C2BDA385-50E9-4956-B9C8-9048A4E50902}" type="pres">
      <dgm:prSet presAssocID="{FBCB9289-E646-436E-9A7B-2698920F63E9}" presName="hierRoot1" presStyleCnt="0">
        <dgm:presLayoutVars>
          <dgm:hierBranch val="init"/>
        </dgm:presLayoutVars>
      </dgm:prSet>
      <dgm:spPr/>
    </dgm:pt>
    <dgm:pt modelId="{2C6A6186-BF01-484A-868D-C7C883235BA2}" type="pres">
      <dgm:prSet presAssocID="{FBCB9289-E646-436E-9A7B-2698920F63E9}" presName="rootComposite1" presStyleCnt="0"/>
      <dgm:spPr/>
    </dgm:pt>
    <dgm:pt modelId="{B656268C-060D-4A26-B653-E5AD933FFBEC}" type="pres">
      <dgm:prSet presAssocID="{FBCB9289-E646-436E-9A7B-2698920F63E9}" presName="rootText1" presStyleLbl="node0" presStyleIdx="2" presStyleCnt="3" custScaleX="84277" custScaleY="80178" custLinFactX="-100000" custLinFactY="43102" custLinFactNeighborX="-142830" custLinFactNeighborY="100000">
        <dgm:presLayoutVars>
          <dgm:chPref val="3"/>
        </dgm:presLayoutVars>
      </dgm:prSet>
      <dgm:spPr/>
    </dgm:pt>
    <dgm:pt modelId="{96136260-7334-4A30-A41D-E63974B15A02}" type="pres">
      <dgm:prSet presAssocID="{FBCB9289-E646-436E-9A7B-2698920F63E9}" presName="rootConnector1" presStyleLbl="asst0" presStyleIdx="0" presStyleCnt="0"/>
      <dgm:spPr/>
    </dgm:pt>
    <dgm:pt modelId="{9EFCC5E3-5CD7-41D6-91C0-F399DA471452}" type="pres">
      <dgm:prSet presAssocID="{FBCB9289-E646-436E-9A7B-2698920F63E9}" presName="hierChild2" presStyleCnt="0"/>
      <dgm:spPr/>
    </dgm:pt>
    <dgm:pt modelId="{F1A5ED97-87EC-4728-B611-12A97CBFB1C4}" type="pres">
      <dgm:prSet presAssocID="{FBCB9289-E646-436E-9A7B-2698920F63E9}" presName="hierChild3" presStyleCnt="0"/>
      <dgm:spPr/>
    </dgm:pt>
  </dgm:ptLst>
  <dgm:cxnLst>
    <dgm:cxn modelId="{874C0504-62D9-459C-BCFF-AAF95CE03E5D}" type="presOf" srcId="{9ECEDCF7-1399-4B91-AF20-CDB13E388DBE}" destId="{F52E2E62-1AB7-4089-9662-190EE1108DD0}" srcOrd="0" destOrd="0" presId="urn:microsoft.com/office/officeart/2005/8/layout/orgChart1"/>
    <dgm:cxn modelId="{A6053107-7A98-4897-A155-AFCBFE7E4783}" srcId="{158E51AD-E6A6-488D-9D6F-F44123F32A85}" destId="{B4912F37-5714-4700-A068-4CC723BE378E}" srcOrd="7" destOrd="0" parTransId="{57896651-3DA1-4CBF-813C-3DA6D2B767CC}" sibTransId="{3A840299-CE1F-4F71-96DB-EA4F10AEF67B}"/>
    <dgm:cxn modelId="{2853720B-1F97-4D93-B932-10C544F52962}" type="presOf" srcId="{F2516F4C-5046-41FC-A07E-BEDFDC89FCEC}" destId="{A5E4B495-346F-400A-9A5F-795376FFCDF5}" srcOrd="1" destOrd="0" presId="urn:microsoft.com/office/officeart/2005/8/layout/orgChart1"/>
    <dgm:cxn modelId="{AA92D412-5604-4779-8660-B71C660A201C}" type="presOf" srcId="{B2B417EB-EC5A-4E2C-81E6-120D6E7397C9}" destId="{54C97B74-6BD4-4165-8C71-8F91217BD122}" srcOrd="1" destOrd="0" presId="urn:microsoft.com/office/officeart/2005/8/layout/orgChart1"/>
    <dgm:cxn modelId="{4A10771A-595D-4B05-AE75-B2960A449F02}" type="presOf" srcId="{0C060F47-98A3-4DF6-880C-C0F95E727B68}" destId="{B91D61C6-D691-47C6-B7FA-014E5E26D9AA}" srcOrd="0" destOrd="0" presId="urn:microsoft.com/office/officeart/2005/8/layout/orgChart1"/>
    <dgm:cxn modelId="{E9F11824-86DD-4855-9BDE-4BC5430FC95F}" srcId="{158E51AD-E6A6-488D-9D6F-F44123F32A85}" destId="{197E8879-D538-42FE-80BF-3A2E84B688BF}" srcOrd="3" destOrd="0" parTransId="{3D52A029-D984-4807-A479-B57BCC0980A6}" sibTransId="{E02E9778-1C61-43D1-8B3E-8F80E245EDAC}"/>
    <dgm:cxn modelId="{4D4D5B24-CDEA-44CD-B95F-DB460C2B144C}" type="presOf" srcId="{197E8879-D538-42FE-80BF-3A2E84B688BF}" destId="{E616A4C4-8D7D-4442-A54D-617867B1F8AF}" srcOrd="0" destOrd="0" presId="urn:microsoft.com/office/officeart/2005/8/layout/orgChart1"/>
    <dgm:cxn modelId="{550E6C28-B784-422C-AF96-53E0C24E11FA}" srcId="{158E51AD-E6A6-488D-9D6F-F44123F32A85}" destId="{8A420100-4270-471F-B9EF-C82E20DD5C06}" srcOrd="6" destOrd="0" parTransId="{27B8A883-4A64-4EC8-9381-5CF0A0D43A23}" sibTransId="{24B28BB2-E86A-47BF-96BA-AFAA4AD91828}"/>
    <dgm:cxn modelId="{5FD40529-E0A9-43B6-8451-087815007626}" srcId="{D25274F8-5ACC-432A-8499-F87B1B990247}" destId="{158E51AD-E6A6-488D-9D6F-F44123F32A85}" srcOrd="0" destOrd="0" parTransId="{057A83AF-6957-4E80-A0A0-F07A68851D8F}" sibTransId="{106DAD99-747A-4BCF-92F0-C17A71317790}"/>
    <dgm:cxn modelId="{A115DF2F-3674-471B-8B1C-60843C0D2599}" srcId="{D25274F8-5ACC-432A-8499-F87B1B990247}" destId="{FBCB9289-E646-436E-9A7B-2698920F63E9}" srcOrd="2" destOrd="0" parTransId="{07B071F3-89FD-4E50-9264-90F0500975F5}" sibTransId="{B8C4AF6F-BDB5-4C54-89D9-D6B9677522F4}"/>
    <dgm:cxn modelId="{A61E9E33-48A5-4D35-A636-CEF92B75BC96}" type="presOf" srcId="{158E51AD-E6A6-488D-9D6F-F44123F32A85}" destId="{FB90DC4E-91CE-44D5-B5FF-AA9A69C46E21}" srcOrd="0" destOrd="0" presId="urn:microsoft.com/office/officeart/2005/8/layout/orgChart1"/>
    <dgm:cxn modelId="{D9AF173E-1FA1-4A87-94BA-D6B57E003262}" srcId="{158E51AD-E6A6-488D-9D6F-F44123F32A85}" destId="{410B797D-CDDA-4A41-BF1B-FBBFE33A3D24}" srcOrd="0" destOrd="0" parTransId="{CD49DC97-A5B7-4381-9CB6-826D0055564D}" sibTransId="{63F38220-825C-412A-9611-54A67B5D9EF7}"/>
    <dgm:cxn modelId="{8EBB6160-1C07-4A13-A57F-264C66B0BDC7}" type="presOf" srcId="{158E51AD-E6A6-488D-9D6F-F44123F32A85}" destId="{781FCDA1-3310-49E9-83C1-74F219804AA2}" srcOrd="1" destOrd="0" presId="urn:microsoft.com/office/officeart/2005/8/layout/orgChart1"/>
    <dgm:cxn modelId="{D9A59064-2906-4FA9-9C95-009FA9FE8425}" type="presOf" srcId="{410B797D-CDDA-4A41-BF1B-FBBFE33A3D24}" destId="{9ADE682D-7DDD-4E68-A76B-D07D53EF5F42}" srcOrd="0" destOrd="0" presId="urn:microsoft.com/office/officeart/2005/8/layout/orgChart1"/>
    <dgm:cxn modelId="{1254936B-42F1-4577-B598-20B898E04B1D}" srcId="{158E51AD-E6A6-488D-9D6F-F44123F32A85}" destId="{F2516F4C-5046-41FC-A07E-BEDFDC89FCEC}" srcOrd="4" destOrd="0" parTransId="{461F9587-1C8F-446E-9FA3-AB44854A3D0E}" sibTransId="{AC1A54B9-069D-4371-AB97-719091C0A407}"/>
    <dgm:cxn modelId="{0ADC4A4F-110B-4646-87F6-18B24BDB628E}" type="presOf" srcId="{D25274F8-5ACC-432A-8499-F87B1B990247}" destId="{D722DEF5-CC74-4BA3-9FB6-C28FDB176D40}" srcOrd="0" destOrd="0" presId="urn:microsoft.com/office/officeart/2005/8/layout/orgChart1"/>
    <dgm:cxn modelId="{D9886F70-4964-40FA-BCE9-9C43F84FA25E}" type="presOf" srcId="{DEC75B2E-1360-4646-90E6-39BDA53394EE}" destId="{DFD6615D-61DF-4CBD-A2EE-4E6D176D82C6}" srcOrd="0" destOrd="0" presId="urn:microsoft.com/office/officeart/2005/8/layout/orgChart1"/>
    <dgm:cxn modelId="{2B7DBE53-FE83-4022-98DC-B444C4D3B349}" type="presOf" srcId="{CD49DC97-A5B7-4381-9CB6-826D0055564D}" destId="{B2B12B85-6DE5-4EF9-8F0B-BCFC6A0A5D9D}" srcOrd="0" destOrd="0" presId="urn:microsoft.com/office/officeart/2005/8/layout/orgChart1"/>
    <dgm:cxn modelId="{5B2BBD80-21C2-4BA6-8F29-0CE5A19D8339}" type="presOf" srcId="{8A420100-4270-471F-B9EF-C82E20DD5C06}" destId="{DC543532-75AD-4C9F-8906-4E5B95E17D9A}" srcOrd="1" destOrd="0" presId="urn:microsoft.com/office/officeart/2005/8/layout/orgChart1"/>
    <dgm:cxn modelId="{434A0E84-ABF5-431D-9308-C14FF746FEBB}" type="presOf" srcId="{F2516F4C-5046-41FC-A07E-BEDFDC89FCEC}" destId="{8F3D9FE4-DF4A-445D-94C8-9EE0A165A28A}" srcOrd="0" destOrd="0" presId="urn:microsoft.com/office/officeart/2005/8/layout/orgChart1"/>
    <dgm:cxn modelId="{B28C0285-553F-4CF6-9FA3-FE4311AB3DEC}" type="presOf" srcId="{FBCB9289-E646-436E-9A7B-2698920F63E9}" destId="{B656268C-060D-4A26-B653-E5AD933FFBEC}" srcOrd="0" destOrd="0" presId="urn:microsoft.com/office/officeart/2005/8/layout/orgChart1"/>
    <dgm:cxn modelId="{89E14D8E-D6B3-4D91-A188-7848326EECFB}" type="presOf" srcId="{2ABA763D-2A8F-465D-BB6E-6D0831BB38BE}" destId="{E46ED0BE-ABED-4ABC-9D07-152317C5D29D}" srcOrd="0" destOrd="0" presId="urn:microsoft.com/office/officeart/2005/8/layout/orgChart1"/>
    <dgm:cxn modelId="{9669A193-463E-4FB9-9D8C-D96AE61630AC}" srcId="{D25274F8-5ACC-432A-8499-F87B1B990247}" destId="{9ECEDCF7-1399-4B91-AF20-CDB13E388DBE}" srcOrd="1" destOrd="0" parTransId="{FB9F9D2A-0FAD-4AF1-81C9-1AA759296B17}" sibTransId="{DECF1593-CE79-4DFF-8B31-B41A56362685}"/>
    <dgm:cxn modelId="{96989596-C306-4BD5-881C-58430F316FF2}" type="presOf" srcId="{197E8879-D538-42FE-80BF-3A2E84B688BF}" destId="{6036F307-9F87-4CA1-866D-BC15F5A7F74A}" srcOrd="1" destOrd="0" presId="urn:microsoft.com/office/officeart/2005/8/layout/orgChart1"/>
    <dgm:cxn modelId="{E6C12098-EC74-4C87-A6E5-61ADA87DC37D}" srcId="{158E51AD-E6A6-488D-9D6F-F44123F32A85}" destId="{6C24682E-B53B-4C22-89B7-01F88ED5DD12}" srcOrd="1" destOrd="0" parTransId="{0C060F47-98A3-4DF6-880C-C0F95E727B68}" sibTransId="{D2C14921-03EC-4570-B556-0EE397B29A8B}"/>
    <dgm:cxn modelId="{99A94C9D-A78A-45CE-9D2B-1AD8BAA469B2}" type="presOf" srcId="{461F9587-1C8F-446E-9FA3-AB44854A3D0E}" destId="{311CF94C-F7E4-4EDD-8E5C-43806D558FEE}" srcOrd="0" destOrd="0" presId="urn:microsoft.com/office/officeart/2005/8/layout/orgChart1"/>
    <dgm:cxn modelId="{D8A9A4A1-158D-429C-A867-D2F2E77B6B54}" srcId="{158E51AD-E6A6-488D-9D6F-F44123F32A85}" destId="{B2B417EB-EC5A-4E2C-81E6-120D6E7397C9}" srcOrd="2" destOrd="0" parTransId="{DEC75B2E-1360-4646-90E6-39BDA53394EE}" sibTransId="{F00528E6-67D7-4285-8BFC-3F25AD85CCFE}"/>
    <dgm:cxn modelId="{B571F8A6-9113-48A8-A734-86D0181B1BCA}" type="presOf" srcId="{B4912F37-5714-4700-A068-4CC723BE378E}" destId="{56F82F89-E531-49EF-A291-416E27EA2FC7}" srcOrd="1" destOrd="0" presId="urn:microsoft.com/office/officeart/2005/8/layout/orgChart1"/>
    <dgm:cxn modelId="{CA0382A9-5DF2-4E28-8167-7C6CB23C9197}" type="presOf" srcId="{B2B417EB-EC5A-4E2C-81E6-120D6E7397C9}" destId="{D4DB06FC-E216-4510-9757-24EB57FC9D0A}" srcOrd="0" destOrd="0" presId="urn:microsoft.com/office/officeart/2005/8/layout/orgChart1"/>
    <dgm:cxn modelId="{461ABAAA-0BEF-451A-A64A-A3FB24BE8A24}" type="presOf" srcId="{27B8A883-4A64-4EC8-9381-5CF0A0D43A23}" destId="{273FFEA9-8AE3-4CED-B8A9-3A684C926EE9}" srcOrd="0" destOrd="0" presId="urn:microsoft.com/office/officeart/2005/8/layout/orgChart1"/>
    <dgm:cxn modelId="{211044AB-CA9A-418F-AF4E-0037C785D5E8}" srcId="{158E51AD-E6A6-488D-9D6F-F44123F32A85}" destId="{96E7D98D-713A-47D1-84EE-1829BA9866A4}" srcOrd="5" destOrd="0" parTransId="{2ABA763D-2A8F-465D-BB6E-6D0831BB38BE}" sibTransId="{4D3692E8-28C1-4FA6-A8D1-0AF568548D4B}"/>
    <dgm:cxn modelId="{2D6152AB-363C-403B-B05D-4883CCE2FF40}" type="presOf" srcId="{3D52A029-D984-4807-A479-B57BCC0980A6}" destId="{F28F345D-3EE5-4D67-9F3F-D566809B23ED}" srcOrd="0" destOrd="0" presId="urn:microsoft.com/office/officeart/2005/8/layout/orgChart1"/>
    <dgm:cxn modelId="{C81CBEC1-BB91-457C-8E48-B11DAD8D9715}" type="presOf" srcId="{410B797D-CDDA-4A41-BF1B-FBBFE33A3D24}" destId="{120CFE6C-CC7A-4D6D-92CB-1677436D810F}" srcOrd="1" destOrd="0" presId="urn:microsoft.com/office/officeart/2005/8/layout/orgChart1"/>
    <dgm:cxn modelId="{822952C2-F6C2-4774-9917-E182680BC4BF}" type="presOf" srcId="{96E7D98D-713A-47D1-84EE-1829BA9866A4}" destId="{331E75E7-CFB7-4F33-A65D-0465940483D4}" srcOrd="1" destOrd="0" presId="urn:microsoft.com/office/officeart/2005/8/layout/orgChart1"/>
    <dgm:cxn modelId="{6C1D14CB-4A86-4DDB-9EAF-3D524864DF0C}" type="presOf" srcId="{6C24682E-B53B-4C22-89B7-01F88ED5DD12}" destId="{54423121-5783-450D-88C8-2C03D25494EF}" srcOrd="0" destOrd="0" presId="urn:microsoft.com/office/officeart/2005/8/layout/orgChart1"/>
    <dgm:cxn modelId="{BAA6B5CE-0CDB-43EA-AEFC-5AABEDB3023C}" type="presOf" srcId="{FBCB9289-E646-436E-9A7B-2698920F63E9}" destId="{96136260-7334-4A30-A41D-E63974B15A02}" srcOrd="1" destOrd="0" presId="urn:microsoft.com/office/officeart/2005/8/layout/orgChart1"/>
    <dgm:cxn modelId="{41F868CF-40E2-4ADC-A751-83D0D2380479}" type="presOf" srcId="{9ECEDCF7-1399-4B91-AF20-CDB13E388DBE}" destId="{2CE890AC-2F3C-41E0-ACC0-182F3626D6DD}" srcOrd="1" destOrd="0" presId="urn:microsoft.com/office/officeart/2005/8/layout/orgChart1"/>
    <dgm:cxn modelId="{5DE183E6-A549-4DAB-BB20-A7680F131D76}" type="presOf" srcId="{8A420100-4270-471F-B9EF-C82E20DD5C06}" destId="{BC55FB94-9C61-40B1-955E-759831271273}" srcOrd="0" destOrd="0" presId="urn:microsoft.com/office/officeart/2005/8/layout/orgChart1"/>
    <dgm:cxn modelId="{34E939EC-190F-48CB-A947-C370ABD7A0A9}" type="presOf" srcId="{B4912F37-5714-4700-A068-4CC723BE378E}" destId="{D37D37DC-497C-492A-8E41-4B4AC098113E}" srcOrd="0" destOrd="0" presId="urn:microsoft.com/office/officeart/2005/8/layout/orgChart1"/>
    <dgm:cxn modelId="{91AF60EC-2E10-4A21-A441-7F6693278A11}" type="presOf" srcId="{6C24682E-B53B-4C22-89B7-01F88ED5DD12}" destId="{F4297050-41CD-4A7C-9F21-663A755DE3DC}" srcOrd="1" destOrd="0" presId="urn:microsoft.com/office/officeart/2005/8/layout/orgChart1"/>
    <dgm:cxn modelId="{3D01E9F2-EBB6-47D3-86C2-39461ACDF871}" type="presOf" srcId="{96E7D98D-713A-47D1-84EE-1829BA9866A4}" destId="{27F4F89D-86BA-4ED6-AA66-964FB7E09E6E}" srcOrd="0" destOrd="0" presId="urn:microsoft.com/office/officeart/2005/8/layout/orgChart1"/>
    <dgm:cxn modelId="{EF1D7BF9-465F-48A8-924B-692AB77F4CD8}" type="presOf" srcId="{57896651-3DA1-4CBF-813C-3DA6D2B767CC}" destId="{F7E5D9C7-3E98-42E6-86BE-F0065DD46389}" srcOrd="0" destOrd="0" presId="urn:microsoft.com/office/officeart/2005/8/layout/orgChart1"/>
    <dgm:cxn modelId="{78FEE4BA-C7BF-4AE4-9370-6172DBBAAAC8}" type="presParOf" srcId="{D722DEF5-CC74-4BA3-9FB6-C28FDB176D40}" destId="{B6699D7A-314B-49A9-9AC0-7FAC457AAC2B}" srcOrd="0" destOrd="0" presId="urn:microsoft.com/office/officeart/2005/8/layout/orgChart1"/>
    <dgm:cxn modelId="{B34E9C62-5105-4242-BD07-F7F75673B768}" type="presParOf" srcId="{B6699D7A-314B-49A9-9AC0-7FAC457AAC2B}" destId="{A5A7C9EF-7337-4F55-B4D4-BB96AA6443CB}" srcOrd="0" destOrd="0" presId="urn:microsoft.com/office/officeart/2005/8/layout/orgChart1"/>
    <dgm:cxn modelId="{3C88A8C0-3413-4F92-8423-EF9CEB9E3F85}" type="presParOf" srcId="{A5A7C9EF-7337-4F55-B4D4-BB96AA6443CB}" destId="{FB90DC4E-91CE-44D5-B5FF-AA9A69C46E21}" srcOrd="0" destOrd="0" presId="urn:microsoft.com/office/officeart/2005/8/layout/orgChart1"/>
    <dgm:cxn modelId="{79AAA792-4023-4643-AC67-ADC449E4FAA8}" type="presParOf" srcId="{A5A7C9EF-7337-4F55-B4D4-BB96AA6443CB}" destId="{781FCDA1-3310-49E9-83C1-74F219804AA2}" srcOrd="1" destOrd="0" presId="urn:microsoft.com/office/officeart/2005/8/layout/orgChart1"/>
    <dgm:cxn modelId="{38C7DC8B-1FB3-4C5E-9CBF-7CE5F0663EA2}" type="presParOf" srcId="{B6699D7A-314B-49A9-9AC0-7FAC457AAC2B}" destId="{2F393409-F29F-4D8B-BAB0-7B11648758F5}" srcOrd="1" destOrd="0" presId="urn:microsoft.com/office/officeart/2005/8/layout/orgChart1"/>
    <dgm:cxn modelId="{21668D5E-E127-4C5A-B6D2-8A3D09955C35}" type="presParOf" srcId="{2F393409-F29F-4D8B-BAB0-7B11648758F5}" destId="{DFD6615D-61DF-4CBD-A2EE-4E6D176D82C6}" srcOrd="0" destOrd="0" presId="urn:microsoft.com/office/officeart/2005/8/layout/orgChart1"/>
    <dgm:cxn modelId="{2EC28823-008C-4C7A-B932-7641A5B23CA7}" type="presParOf" srcId="{2F393409-F29F-4D8B-BAB0-7B11648758F5}" destId="{60A14F83-63A8-4660-BF74-EBF3A282A35C}" srcOrd="1" destOrd="0" presId="urn:microsoft.com/office/officeart/2005/8/layout/orgChart1"/>
    <dgm:cxn modelId="{8F9D3B07-EB2D-410A-B4AA-64ED8F7FA846}" type="presParOf" srcId="{60A14F83-63A8-4660-BF74-EBF3A282A35C}" destId="{60B25222-A49E-40CC-B4EC-F8099DE0E3D2}" srcOrd="0" destOrd="0" presId="urn:microsoft.com/office/officeart/2005/8/layout/orgChart1"/>
    <dgm:cxn modelId="{04C1624F-7304-4617-B7F2-0ED695EC8C32}" type="presParOf" srcId="{60B25222-A49E-40CC-B4EC-F8099DE0E3D2}" destId="{D4DB06FC-E216-4510-9757-24EB57FC9D0A}" srcOrd="0" destOrd="0" presId="urn:microsoft.com/office/officeart/2005/8/layout/orgChart1"/>
    <dgm:cxn modelId="{F90D3C7B-9F76-4C6F-BDF3-A638033D5AAD}" type="presParOf" srcId="{60B25222-A49E-40CC-B4EC-F8099DE0E3D2}" destId="{54C97B74-6BD4-4165-8C71-8F91217BD122}" srcOrd="1" destOrd="0" presId="urn:microsoft.com/office/officeart/2005/8/layout/orgChart1"/>
    <dgm:cxn modelId="{1641FD82-30CF-46AC-80FF-8E5DE30772A0}" type="presParOf" srcId="{60A14F83-63A8-4660-BF74-EBF3A282A35C}" destId="{5106F581-7AE4-47F3-9654-AE6D69020430}" srcOrd="1" destOrd="0" presId="urn:microsoft.com/office/officeart/2005/8/layout/orgChart1"/>
    <dgm:cxn modelId="{C357D9D6-C798-4F11-A519-2BE0C9E4B19A}" type="presParOf" srcId="{60A14F83-63A8-4660-BF74-EBF3A282A35C}" destId="{480C536C-6822-484E-95AD-38341388156A}" srcOrd="2" destOrd="0" presId="urn:microsoft.com/office/officeart/2005/8/layout/orgChart1"/>
    <dgm:cxn modelId="{E18F7AF0-FF3D-4DD3-9176-5512F0D3E02D}" type="presParOf" srcId="{2F393409-F29F-4D8B-BAB0-7B11648758F5}" destId="{F28F345D-3EE5-4D67-9F3F-D566809B23ED}" srcOrd="2" destOrd="0" presId="urn:microsoft.com/office/officeart/2005/8/layout/orgChart1"/>
    <dgm:cxn modelId="{5BE39827-1D64-4E43-9C6F-275ABF60E75E}" type="presParOf" srcId="{2F393409-F29F-4D8B-BAB0-7B11648758F5}" destId="{E0D1671D-94EB-40A2-8CAB-BD1F8083DF6B}" srcOrd="3" destOrd="0" presId="urn:microsoft.com/office/officeart/2005/8/layout/orgChart1"/>
    <dgm:cxn modelId="{07C78273-E656-46DE-92DD-CB9B9ABFAC42}" type="presParOf" srcId="{E0D1671D-94EB-40A2-8CAB-BD1F8083DF6B}" destId="{2073517B-F670-4850-8EF6-B693B0ECE3E6}" srcOrd="0" destOrd="0" presId="urn:microsoft.com/office/officeart/2005/8/layout/orgChart1"/>
    <dgm:cxn modelId="{E62D5DA5-B2F4-4C94-BE67-D29FD8664E06}" type="presParOf" srcId="{2073517B-F670-4850-8EF6-B693B0ECE3E6}" destId="{E616A4C4-8D7D-4442-A54D-617867B1F8AF}" srcOrd="0" destOrd="0" presId="urn:microsoft.com/office/officeart/2005/8/layout/orgChart1"/>
    <dgm:cxn modelId="{3C4DC848-B457-4D60-AE98-C3225E841D12}" type="presParOf" srcId="{2073517B-F670-4850-8EF6-B693B0ECE3E6}" destId="{6036F307-9F87-4CA1-866D-BC15F5A7F74A}" srcOrd="1" destOrd="0" presId="urn:microsoft.com/office/officeart/2005/8/layout/orgChart1"/>
    <dgm:cxn modelId="{AEDE336A-4C71-490C-8FF7-6BA57C99F623}" type="presParOf" srcId="{E0D1671D-94EB-40A2-8CAB-BD1F8083DF6B}" destId="{788B97C8-31CF-4ACE-A914-4FF9843C0E76}" srcOrd="1" destOrd="0" presId="urn:microsoft.com/office/officeart/2005/8/layout/orgChart1"/>
    <dgm:cxn modelId="{FACC935F-7EEF-4A15-9323-9F4179951A0D}" type="presParOf" srcId="{E0D1671D-94EB-40A2-8CAB-BD1F8083DF6B}" destId="{318A9532-0E72-4852-88C2-7749F7C2CD23}" srcOrd="2" destOrd="0" presId="urn:microsoft.com/office/officeart/2005/8/layout/orgChart1"/>
    <dgm:cxn modelId="{6CAF0519-E54F-4F38-9785-3E9451E280B7}" type="presParOf" srcId="{2F393409-F29F-4D8B-BAB0-7B11648758F5}" destId="{311CF94C-F7E4-4EDD-8E5C-43806D558FEE}" srcOrd="4" destOrd="0" presId="urn:microsoft.com/office/officeart/2005/8/layout/orgChart1"/>
    <dgm:cxn modelId="{45C057E3-565F-457C-917A-234F34C48C28}" type="presParOf" srcId="{2F393409-F29F-4D8B-BAB0-7B11648758F5}" destId="{9C28E3B0-9CE2-4DE5-9850-B0175E7AF7BF}" srcOrd="5" destOrd="0" presId="urn:microsoft.com/office/officeart/2005/8/layout/orgChart1"/>
    <dgm:cxn modelId="{DB75FD7B-6DD9-4A82-A095-14DBEDE6F439}" type="presParOf" srcId="{9C28E3B0-9CE2-4DE5-9850-B0175E7AF7BF}" destId="{17E5D481-DED4-4CB3-970E-2D3FF6E2B316}" srcOrd="0" destOrd="0" presId="urn:microsoft.com/office/officeart/2005/8/layout/orgChart1"/>
    <dgm:cxn modelId="{166EE687-F905-47A0-95AA-7752001D7CDD}" type="presParOf" srcId="{17E5D481-DED4-4CB3-970E-2D3FF6E2B316}" destId="{8F3D9FE4-DF4A-445D-94C8-9EE0A165A28A}" srcOrd="0" destOrd="0" presId="urn:microsoft.com/office/officeart/2005/8/layout/orgChart1"/>
    <dgm:cxn modelId="{347BEB35-D69F-41D3-A231-78101CBB688A}" type="presParOf" srcId="{17E5D481-DED4-4CB3-970E-2D3FF6E2B316}" destId="{A5E4B495-346F-400A-9A5F-795376FFCDF5}" srcOrd="1" destOrd="0" presId="urn:microsoft.com/office/officeart/2005/8/layout/orgChart1"/>
    <dgm:cxn modelId="{097D2FAC-187C-4C05-8E62-3028CAC857FA}" type="presParOf" srcId="{9C28E3B0-9CE2-4DE5-9850-B0175E7AF7BF}" destId="{367D0730-3710-43C4-B932-99DBE7486744}" srcOrd="1" destOrd="0" presId="urn:microsoft.com/office/officeart/2005/8/layout/orgChart1"/>
    <dgm:cxn modelId="{287ACACF-7060-4399-9E20-BA884BBD8B29}" type="presParOf" srcId="{9C28E3B0-9CE2-4DE5-9850-B0175E7AF7BF}" destId="{3651AA9E-2A1F-4B17-9D05-95EF31CE3069}" srcOrd="2" destOrd="0" presId="urn:microsoft.com/office/officeart/2005/8/layout/orgChart1"/>
    <dgm:cxn modelId="{71B4ED8E-504A-4CF6-B516-2BF6ABC47E7A}" type="presParOf" srcId="{2F393409-F29F-4D8B-BAB0-7B11648758F5}" destId="{E46ED0BE-ABED-4ABC-9D07-152317C5D29D}" srcOrd="6" destOrd="0" presId="urn:microsoft.com/office/officeart/2005/8/layout/orgChart1"/>
    <dgm:cxn modelId="{DB765528-F26C-4F3B-A8F4-92B3EF0BA0F9}" type="presParOf" srcId="{2F393409-F29F-4D8B-BAB0-7B11648758F5}" destId="{1E8C7638-CC63-4813-B10A-5B05E9C0A6CE}" srcOrd="7" destOrd="0" presId="urn:microsoft.com/office/officeart/2005/8/layout/orgChart1"/>
    <dgm:cxn modelId="{CB4EA101-D931-4172-8DAF-CC9B988F29DF}" type="presParOf" srcId="{1E8C7638-CC63-4813-B10A-5B05E9C0A6CE}" destId="{79A11563-2715-49EF-B1F6-2623B26147E0}" srcOrd="0" destOrd="0" presId="urn:microsoft.com/office/officeart/2005/8/layout/orgChart1"/>
    <dgm:cxn modelId="{4D7AD2B6-6C0A-4325-A759-F4F27E446B12}" type="presParOf" srcId="{79A11563-2715-49EF-B1F6-2623B26147E0}" destId="{27F4F89D-86BA-4ED6-AA66-964FB7E09E6E}" srcOrd="0" destOrd="0" presId="urn:microsoft.com/office/officeart/2005/8/layout/orgChart1"/>
    <dgm:cxn modelId="{E54CE986-6ED7-4C40-A5CB-A30D1CFF5555}" type="presParOf" srcId="{79A11563-2715-49EF-B1F6-2623B26147E0}" destId="{331E75E7-CFB7-4F33-A65D-0465940483D4}" srcOrd="1" destOrd="0" presId="urn:microsoft.com/office/officeart/2005/8/layout/orgChart1"/>
    <dgm:cxn modelId="{E60F0A10-DAAC-4ADC-81E4-CA17B889D565}" type="presParOf" srcId="{1E8C7638-CC63-4813-B10A-5B05E9C0A6CE}" destId="{CECD5FD3-F026-48FE-9827-5B680F9BFFB5}" srcOrd="1" destOrd="0" presId="urn:microsoft.com/office/officeart/2005/8/layout/orgChart1"/>
    <dgm:cxn modelId="{51011536-730A-414A-920E-21AF2BC9927F}" type="presParOf" srcId="{1E8C7638-CC63-4813-B10A-5B05E9C0A6CE}" destId="{CF2C8E1B-800B-4B00-9EF2-8F32486D4DE9}" srcOrd="2" destOrd="0" presId="urn:microsoft.com/office/officeart/2005/8/layout/orgChart1"/>
    <dgm:cxn modelId="{8D002EEA-053C-40D7-8999-0BA0FF94916F}" type="presParOf" srcId="{2F393409-F29F-4D8B-BAB0-7B11648758F5}" destId="{273FFEA9-8AE3-4CED-B8A9-3A684C926EE9}" srcOrd="8" destOrd="0" presId="urn:microsoft.com/office/officeart/2005/8/layout/orgChart1"/>
    <dgm:cxn modelId="{08F8BB4C-C918-4750-9C7F-26AA50DF3381}" type="presParOf" srcId="{2F393409-F29F-4D8B-BAB0-7B11648758F5}" destId="{C274751E-DEF2-4B8E-B25C-AA9954B9AAFD}" srcOrd="9" destOrd="0" presId="urn:microsoft.com/office/officeart/2005/8/layout/orgChart1"/>
    <dgm:cxn modelId="{D6635106-E3C7-4125-96B5-EC91C6C23269}" type="presParOf" srcId="{C274751E-DEF2-4B8E-B25C-AA9954B9AAFD}" destId="{99849E00-8BA4-400A-83FB-4C1D6690698A}" srcOrd="0" destOrd="0" presId="urn:microsoft.com/office/officeart/2005/8/layout/orgChart1"/>
    <dgm:cxn modelId="{8B950423-6700-4476-9AF5-C1515ABBFEE2}" type="presParOf" srcId="{99849E00-8BA4-400A-83FB-4C1D6690698A}" destId="{BC55FB94-9C61-40B1-955E-759831271273}" srcOrd="0" destOrd="0" presId="urn:microsoft.com/office/officeart/2005/8/layout/orgChart1"/>
    <dgm:cxn modelId="{159F8E6D-3C75-491E-9A1D-6EE4F714BE47}" type="presParOf" srcId="{99849E00-8BA4-400A-83FB-4C1D6690698A}" destId="{DC543532-75AD-4C9F-8906-4E5B95E17D9A}" srcOrd="1" destOrd="0" presId="urn:microsoft.com/office/officeart/2005/8/layout/orgChart1"/>
    <dgm:cxn modelId="{C4D6AF85-FBF5-43F8-8F50-9CB83DB391C7}" type="presParOf" srcId="{C274751E-DEF2-4B8E-B25C-AA9954B9AAFD}" destId="{BD9A6CCB-F80C-488A-B2A2-7F361BF37B26}" srcOrd="1" destOrd="0" presId="urn:microsoft.com/office/officeart/2005/8/layout/orgChart1"/>
    <dgm:cxn modelId="{84456527-488B-4C3C-B6A3-F0F23E78F3EE}" type="presParOf" srcId="{C274751E-DEF2-4B8E-B25C-AA9954B9AAFD}" destId="{3D8F8C54-EF53-4D49-B5F6-5BAF083D75EC}" srcOrd="2" destOrd="0" presId="urn:microsoft.com/office/officeart/2005/8/layout/orgChart1"/>
    <dgm:cxn modelId="{C4AA17BE-CCD2-42E5-9BC3-DA6208BAB19F}" type="presParOf" srcId="{B6699D7A-314B-49A9-9AC0-7FAC457AAC2B}" destId="{E85C8566-9311-4F1E-8987-74B2CADF8498}" srcOrd="2" destOrd="0" presId="urn:microsoft.com/office/officeart/2005/8/layout/orgChart1"/>
    <dgm:cxn modelId="{DB3A91C1-D133-4774-A2E0-5897258F3D6C}" type="presParOf" srcId="{E85C8566-9311-4F1E-8987-74B2CADF8498}" destId="{B2B12B85-6DE5-4EF9-8F0B-BCFC6A0A5D9D}" srcOrd="0" destOrd="0" presId="urn:microsoft.com/office/officeart/2005/8/layout/orgChart1"/>
    <dgm:cxn modelId="{FE5C4CD8-586F-4097-A0A4-295405968721}" type="presParOf" srcId="{E85C8566-9311-4F1E-8987-74B2CADF8498}" destId="{1C4DA9D9-B642-427A-9A8A-67CE35B5E557}" srcOrd="1" destOrd="0" presId="urn:microsoft.com/office/officeart/2005/8/layout/orgChart1"/>
    <dgm:cxn modelId="{441E626B-572A-4918-A9F2-327B8E42C087}" type="presParOf" srcId="{1C4DA9D9-B642-427A-9A8A-67CE35B5E557}" destId="{4DE296ED-4339-437F-A4D6-194830EEF26A}" srcOrd="0" destOrd="0" presId="urn:microsoft.com/office/officeart/2005/8/layout/orgChart1"/>
    <dgm:cxn modelId="{0630D9EC-8B00-4F95-8606-8EBBFA20E0B1}" type="presParOf" srcId="{4DE296ED-4339-437F-A4D6-194830EEF26A}" destId="{9ADE682D-7DDD-4E68-A76B-D07D53EF5F42}" srcOrd="0" destOrd="0" presId="urn:microsoft.com/office/officeart/2005/8/layout/orgChart1"/>
    <dgm:cxn modelId="{078DA84C-BB22-45CF-8E4E-010B4E9CAEBD}" type="presParOf" srcId="{4DE296ED-4339-437F-A4D6-194830EEF26A}" destId="{120CFE6C-CC7A-4D6D-92CB-1677436D810F}" srcOrd="1" destOrd="0" presId="urn:microsoft.com/office/officeart/2005/8/layout/orgChart1"/>
    <dgm:cxn modelId="{352F24A6-BAA1-4542-82F8-C08C5CFA4453}" type="presParOf" srcId="{1C4DA9D9-B642-427A-9A8A-67CE35B5E557}" destId="{F045C0E9-350E-47FF-8D5A-E18B0BB9592D}" srcOrd="1" destOrd="0" presId="urn:microsoft.com/office/officeart/2005/8/layout/orgChart1"/>
    <dgm:cxn modelId="{424FAEE4-0CB6-486A-8800-6A200C5973A3}" type="presParOf" srcId="{1C4DA9D9-B642-427A-9A8A-67CE35B5E557}" destId="{3A08AE6A-4FE5-428D-97B1-DC44C11DD34B}" srcOrd="2" destOrd="0" presId="urn:microsoft.com/office/officeart/2005/8/layout/orgChart1"/>
    <dgm:cxn modelId="{D9EE13A3-A0C4-4B13-ABF5-785CBF8F622D}" type="presParOf" srcId="{E85C8566-9311-4F1E-8987-74B2CADF8498}" destId="{B91D61C6-D691-47C6-B7FA-014E5E26D9AA}" srcOrd="2" destOrd="0" presId="urn:microsoft.com/office/officeart/2005/8/layout/orgChart1"/>
    <dgm:cxn modelId="{3C4E3F75-70A5-4757-A71A-F87361E922D1}" type="presParOf" srcId="{E85C8566-9311-4F1E-8987-74B2CADF8498}" destId="{C28AF566-4EA4-4537-A11E-30388D534E58}" srcOrd="3" destOrd="0" presId="urn:microsoft.com/office/officeart/2005/8/layout/orgChart1"/>
    <dgm:cxn modelId="{3E195E1B-55B1-43FA-89F2-CF1AFACBB88C}" type="presParOf" srcId="{C28AF566-4EA4-4537-A11E-30388D534E58}" destId="{F0F4BB5E-0E75-4286-A1EF-904585E2B7CE}" srcOrd="0" destOrd="0" presId="urn:microsoft.com/office/officeart/2005/8/layout/orgChart1"/>
    <dgm:cxn modelId="{76A56E8B-798E-4167-AF06-05925F692726}" type="presParOf" srcId="{F0F4BB5E-0E75-4286-A1EF-904585E2B7CE}" destId="{54423121-5783-450D-88C8-2C03D25494EF}" srcOrd="0" destOrd="0" presId="urn:microsoft.com/office/officeart/2005/8/layout/orgChart1"/>
    <dgm:cxn modelId="{DD1FC543-D0EA-4418-A0D4-182C7E1329C2}" type="presParOf" srcId="{F0F4BB5E-0E75-4286-A1EF-904585E2B7CE}" destId="{F4297050-41CD-4A7C-9F21-663A755DE3DC}" srcOrd="1" destOrd="0" presId="urn:microsoft.com/office/officeart/2005/8/layout/orgChart1"/>
    <dgm:cxn modelId="{A825842F-E3B1-404F-A763-42C45FED390C}" type="presParOf" srcId="{C28AF566-4EA4-4537-A11E-30388D534E58}" destId="{EA99FB75-CC01-46F2-A66B-67A10958A746}" srcOrd="1" destOrd="0" presId="urn:microsoft.com/office/officeart/2005/8/layout/orgChart1"/>
    <dgm:cxn modelId="{9F477F58-06F3-445D-B5D4-74F3D36E0BD7}" type="presParOf" srcId="{C28AF566-4EA4-4537-A11E-30388D534E58}" destId="{EB58B782-9F64-40A1-BF76-287B633B52AA}" srcOrd="2" destOrd="0" presId="urn:microsoft.com/office/officeart/2005/8/layout/orgChart1"/>
    <dgm:cxn modelId="{9CFADBD2-E6B9-405B-96E4-6FE79A9494B5}" type="presParOf" srcId="{E85C8566-9311-4F1E-8987-74B2CADF8498}" destId="{F7E5D9C7-3E98-42E6-86BE-F0065DD46389}" srcOrd="4" destOrd="0" presId="urn:microsoft.com/office/officeart/2005/8/layout/orgChart1"/>
    <dgm:cxn modelId="{9BAA5957-5FC6-4B4B-9F38-A80750BF0D8C}" type="presParOf" srcId="{E85C8566-9311-4F1E-8987-74B2CADF8498}" destId="{874A01D4-D45A-4EE1-9FC2-FCA7F53B7BE9}" srcOrd="5" destOrd="0" presId="urn:microsoft.com/office/officeart/2005/8/layout/orgChart1"/>
    <dgm:cxn modelId="{D3EA9BC0-C286-4C9B-ADD1-7C019BFA06BE}" type="presParOf" srcId="{874A01D4-D45A-4EE1-9FC2-FCA7F53B7BE9}" destId="{43CF60D0-DF21-4FAA-BD73-A5D3313EB731}" srcOrd="0" destOrd="0" presId="urn:microsoft.com/office/officeart/2005/8/layout/orgChart1"/>
    <dgm:cxn modelId="{B3C4634C-EC4F-4D6F-A853-30073D78F1C4}" type="presParOf" srcId="{43CF60D0-DF21-4FAA-BD73-A5D3313EB731}" destId="{D37D37DC-497C-492A-8E41-4B4AC098113E}" srcOrd="0" destOrd="0" presId="urn:microsoft.com/office/officeart/2005/8/layout/orgChart1"/>
    <dgm:cxn modelId="{E3E11BBF-C8CD-4FCF-BBA7-2F1D98C3C84A}" type="presParOf" srcId="{43CF60D0-DF21-4FAA-BD73-A5D3313EB731}" destId="{56F82F89-E531-49EF-A291-416E27EA2FC7}" srcOrd="1" destOrd="0" presId="urn:microsoft.com/office/officeart/2005/8/layout/orgChart1"/>
    <dgm:cxn modelId="{E0802CD8-B757-44C4-A77D-C90B4BC24E43}" type="presParOf" srcId="{874A01D4-D45A-4EE1-9FC2-FCA7F53B7BE9}" destId="{67014DAB-E0FE-4C1C-A328-ACB8D5843A1F}" srcOrd="1" destOrd="0" presId="urn:microsoft.com/office/officeart/2005/8/layout/orgChart1"/>
    <dgm:cxn modelId="{FB4DB919-0501-441C-9439-ECF710B20B1B}" type="presParOf" srcId="{874A01D4-D45A-4EE1-9FC2-FCA7F53B7BE9}" destId="{56BC28D9-8746-4C81-AB5F-AE855C1CEE17}" srcOrd="2" destOrd="0" presId="urn:microsoft.com/office/officeart/2005/8/layout/orgChart1"/>
    <dgm:cxn modelId="{9C2D04CF-E8CA-4909-AEDE-A6A799D5EF93}" type="presParOf" srcId="{D722DEF5-CC74-4BA3-9FB6-C28FDB176D40}" destId="{36ABCD35-D9B2-4975-8768-2DE0EAD33AC0}" srcOrd="1" destOrd="0" presId="urn:microsoft.com/office/officeart/2005/8/layout/orgChart1"/>
    <dgm:cxn modelId="{3E2628A4-81CE-4076-8378-A2EA2ACEE9C3}" type="presParOf" srcId="{36ABCD35-D9B2-4975-8768-2DE0EAD33AC0}" destId="{37814297-CA70-44B5-9851-794E3EA403F4}" srcOrd="0" destOrd="0" presId="urn:microsoft.com/office/officeart/2005/8/layout/orgChart1"/>
    <dgm:cxn modelId="{04C687BC-1E2F-4454-9081-C07C7EBDAFF8}" type="presParOf" srcId="{37814297-CA70-44B5-9851-794E3EA403F4}" destId="{F52E2E62-1AB7-4089-9662-190EE1108DD0}" srcOrd="0" destOrd="0" presId="urn:microsoft.com/office/officeart/2005/8/layout/orgChart1"/>
    <dgm:cxn modelId="{3F10FF59-E31A-4880-B88E-DF2DF4C14E5B}" type="presParOf" srcId="{37814297-CA70-44B5-9851-794E3EA403F4}" destId="{2CE890AC-2F3C-41E0-ACC0-182F3626D6DD}" srcOrd="1" destOrd="0" presId="urn:microsoft.com/office/officeart/2005/8/layout/orgChart1"/>
    <dgm:cxn modelId="{079CFACC-EBD1-46B9-9671-46497F166193}" type="presParOf" srcId="{36ABCD35-D9B2-4975-8768-2DE0EAD33AC0}" destId="{5CB4BB44-D854-4BB2-92D8-EC317967A7A7}" srcOrd="1" destOrd="0" presId="urn:microsoft.com/office/officeart/2005/8/layout/orgChart1"/>
    <dgm:cxn modelId="{7534B117-3B34-4FC5-9A59-160397D490FE}" type="presParOf" srcId="{36ABCD35-D9B2-4975-8768-2DE0EAD33AC0}" destId="{C57D3C81-AF99-41AD-BBDE-10BDA70737B4}" srcOrd="2" destOrd="0" presId="urn:microsoft.com/office/officeart/2005/8/layout/orgChart1"/>
    <dgm:cxn modelId="{CED5353F-E1A6-456C-8DE6-83677EA9AB52}" type="presParOf" srcId="{D722DEF5-CC74-4BA3-9FB6-C28FDB176D40}" destId="{C2BDA385-50E9-4956-B9C8-9048A4E50902}" srcOrd="2" destOrd="0" presId="urn:microsoft.com/office/officeart/2005/8/layout/orgChart1"/>
    <dgm:cxn modelId="{03ACC4AF-4230-4DD4-BCF9-E9E2B0B28F36}" type="presParOf" srcId="{C2BDA385-50E9-4956-B9C8-9048A4E50902}" destId="{2C6A6186-BF01-484A-868D-C7C883235BA2}" srcOrd="0" destOrd="0" presId="urn:microsoft.com/office/officeart/2005/8/layout/orgChart1"/>
    <dgm:cxn modelId="{8F11CB4B-D4A5-430E-8E2D-5CA1E125E638}" type="presParOf" srcId="{2C6A6186-BF01-484A-868D-C7C883235BA2}" destId="{B656268C-060D-4A26-B653-E5AD933FFBEC}" srcOrd="0" destOrd="0" presId="urn:microsoft.com/office/officeart/2005/8/layout/orgChart1"/>
    <dgm:cxn modelId="{FD19691E-36D5-4D5B-9C0D-C13976CB3227}" type="presParOf" srcId="{2C6A6186-BF01-484A-868D-C7C883235BA2}" destId="{96136260-7334-4A30-A41D-E63974B15A02}" srcOrd="1" destOrd="0" presId="urn:microsoft.com/office/officeart/2005/8/layout/orgChart1"/>
    <dgm:cxn modelId="{860ED883-0DE1-431C-AE7A-2FCCA8E075E4}" type="presParOf" srcId="{C2BDA385-50E9-4956-B9C8-9048A4E50902}" destId="{9EFCC5E3-5CD7-41D6-91C0-F399DA471452}" srcOrd="1" destOrd="0" presId="urn:microsoft.com/office/officeart/2005/8/layout/orgChart1"/>
    <dgm:cxn modelId="{4316FE27-32B3-4E2B-9CB8-FA966387DB7C}" type="presParOf" srcId="{C2BDA385-50E9-4956-B9C8-9048A4E50902}" destId="{F1A5ED97-87EC-4728-B611-12A97CBFB1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AF864-C78F-4570-90BD-CDBD2E34C6F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0BE5E357-F280-426A-8C94-11E2E41ACC02}">
      <dgm:prSet custT="1"/>
      <dgm:spPr>
        <a:ln>
          <a:solidFill>
            <a:schemeClr val="accent3"/>
          </a:solidFill>
        </a:ln>
      </dgm:spPr>
      <dgm:t>
        <a:bodyPr/>
        <a:lstStyle/>
        <a:p>
          <a:pPr rtl="0"/>
          <a:r>
            <a:rPr lang="en-GB" sz="1600" dirty="0">
              <a:latin typeface="Calibri" panose="020F0502020204030204" pitchFamily="34" charset="0"/>
            </a:rPr>
            <a:t>Eligible for REMAP-CAP</a:t>
          </a:r>
          <a:endParaRPr lang="en-US" sz="1600" dirty="0">
            <a:latin typeface="Calibri" panose="020F0502020204030204" pitchFamily="34" charset="0"/>
          </a:endParaRPr>
        </a:p>
      </dgm:t>
    </dgm:pt>
    <dgm:pt modelId="{C5D5D389-9576-4DFC-A1C5-DE53CA17D112}" type="parTrans" cxnId="{C2E33AA1-6CBB-4C23-96C7-AD4DE98DA9BA}">
      <dgm:prSet/>
      <dgm:spPr/>
      <dgm:t>
        <a:bodyPr/>
        <a:lstStyle/>
        <a:p>
          <a:endParaRPr lang="nl-NL"/>
        </a:p>
      </dgm:t>
    </dgm:pt>
    <dgm:pt modelId="{282C95DB-9CCF-4C78-8450-14EBEE2910EA}" type="sibTrans" cxnId="{C2E33AA1-6CBB-4C23-96C7-AD4DE98DA9BA}">
      <dgm:prSet/>
      <dgm:spPr/>
      <dgm:t>
        <a:bodyPr/>
        <a:lstStyle/>
        <a:p>
          <a:endParaRPr lang="nl-NL"/>
        </a:p>
      </dgm:t>
    </dgm:pt>
    <dgm:pt modelId="{E4E8FB1D-B6FE-4DB0-B187-3D625243E582}" type="pres">
      <dgm:prSet presAssocID="{348AF864-C78F-4570-90BD-CDBD2E34C6F7}" presName="Name0" presStyleCnt="0">
        <dgm:presLayoutVars>
          <dgm:chPref val="3"/>
          <dgm:dir/>
          <dgm:animLvl val="lvl"/>
          <dgm:resizeHandles/>
        </dgm:presLayoutVars>
      </dgm:prSet>
      <dgm:spPr/>
    </dgm:pt>
    <dgm:pt modelId="{1544C6A0-9237-4FF5-9BAF-491525A8E134}" type="pres">
      <dgm:prSet presAssocID="{0BE5E357-F280-426A-8C94-11E2E41ACC02}" presName="horFlow" presStyleCnt="0"/>
      <dgm:spPr/>
    </dgm:pt>
    <dgm:pt modelId="{09E22996-06AD-47BC-9FA8-1DF99BB99D4D}" type="pres">
      <dgm:prSet presAssocID="{0BE5E357-F280-426A-8C94-11E2E41ACC02}" presName="bigChev" presStyleLbl="node1" presStyleIdx="0" presStyleCnt="1" custScaleX="148777" custScaleY="126684" custLinFactNeighborY="-14054"/>
      <dgm:spPr/>
    </dgm:pt>
  </dgm:ptLst>
  <dgm:cxnLst>
    <dgm:cxn modelId="{D0D59690-177D-4B82-A99E-66B34038D339}" type="presOf" srcId="{0BE5E357-F280-426A-8C94-11E2E41ACC02}" destId="{09E22996-06AD-47BC-9FA8-1DF99BB99D4D}" srcOrd="0" destOrd="0" presId="urn:microsoft.com/office/officeart/2005/8/layout/lProcess3"/>
    <dgm:cxn modelId="{C2E33AA1-6CBB-4C23-96C7-AD4DE98DA9BA}" srcId="{348AF864-C78F-4570-90BD-CDBD2E34C6F7}" destId="{0BE5E357-F280-426A-8C94-11E2E41ACC02}" srcOrd="0" destOrd="0" parTransId="{C5D5D389-9576-4DFC-A1C5-DE53CA17D112}" sibTransId="{282C95DB-9CCF-4C78-8450-14EBEE2910EA}"/>
    <dgm:cxn modelId="{B79FD0C4-D583-4B5C-B07E-CC6C2C1E3407}" type="presOf" srcId="{348AF864-C78F-4570-90BD-CDBD2E34C6F7}" destId="{E4E8FB1D-B6FE-4DB0-B187-3D625243E582}" srcOrd="0" destOrd="0" presId="urn:microsoft.com/office/officeart/2005/8/layout/lProcess3"/>
    <dgm:cxn modelId="{646FB28A-08AD-4BCE-AF2D-B37142714CF8}" type="presParOf" srcId="{E4E8FB1D-B6FE-4DB0-B187-3D625243E582}" destId="{1544C6A0-9237-4FF5-9BAF-491525A8E134}" srcOrd="0" destOrd="0" presId="urn:microsoft.com/office/officeart/2005/8/layout/lProcess3"/>
    <dgm:cxn modelId="{B9AA0FD3-ED56-421A-BA44-0351B1266B84}" type="presParOf" srcId="{1544C6A0-9237-4FF5-9BAF-491525A8E134}" destId="{09E22996-06AD-47BC-9FA8-1DF99BB99D4D}"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CFD4F-EAA0-4536-83CF-9FF9AF51ED3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4A1AB757-106E-4000-8207-4C7D29F6BD0A}">
      <dgm:prSet custT="1"/>
      <dgm:spPr>
        <a:ln>
          <a:solidFill>
            <a:schemeClr val="accent3"/>
          </a:solidFill>
        </a:ln>
      </dgm:spPr>
      <dgm:t>
        <a:bodyPr/>
        <a:lstStyle/>
        <a:p>
          <a:pPr rtl="0"/>
          <a:r>
            <a:rPr lang="en-GB" sz="1600" dirty="0">
              <a:latin typeface="Calibri" panose="020F0502020204030204" pitchFamily="34" charset="0"/>
            </a:rPr>
            <a:t>Eligible for Domain(s</a:t>
          </a:r>
          <a:r>
            <a:rPr lang="en-GB" sz="1500" dirty="0"/>
            <a:t>)</a:t>
          </a:r>
          <a:endParaRPr lang="en-US" sz="1500" dirty="0"/>
        </a:p>
      </dgm:t>
    </dgm:pt>
    <dgm:pt modelId="{7C18D1C5-6DD7-4A74-B9E6-9C0CEFA7D159}" type="parTrans" cxnId="{B84CC01C-2911-4266-9994-04A79CAE7968}">
      <dgm:prSet/>
      <dgm:spPr/>
      <dgm:t>
        <a:bodyPr/>
        <a:lstStyle/>
        <a:p>
          <a:endParaRPr lang="nl-NL"/>
        </a:p>
      </dgm:t>
    </dgm:pt>
    <dgm:pt modelId="{3C71AA64-73D8-42CF-B0E2-8FF87450A148}" type="sibTrans" cxnId="{B84CC01C-2911-4266-9994-04A79CAE7968}">
      <dgm:prSet/>
      <dgm:spPr/>
      <dgm:t>
        <a:bodyPr/>
        <a:lstStyle/>
        <a:p>
          <a:endParaRPr lang="nl-NL"/>
        </a:p>
      </dgm:t>
    </dgm:pt>
    <dgm:pt modelId="{9C36CFCC-3137-433A-B404-8414C1173733}" type="pres">
      <dgm:prSet presAssocID="{5E8CFD4F-EAA0-4536-83CF-9FF9AF51ED34}" presName="Name0" presStyleCnt="0">
        <dgm:presLayoutVars>
          <dgm:chPref val="3"/>
          <dgm:dir/>
          <dgm:animLvl val="lvl"/>
          <dgm:resizeHandles/>
        </dgm:presLayoutVars>
      </dgm:prSet>
      <dgm:spPr/>
    </dgm:pt>
    <dgm:pt modelId="{24F7292C-8162-4184-862E-F569663A41C7}" type="pres">
      <dgm:prSet presAssocID="{4A1AB757-106E-4000-8207-4C7D29F6BD0A}" presName="horFlow" presStyleCnt="0"/>
      <dgm:spPr/>
    </dgm:pt>
    <dgm:pt modelId="{6823DB03-7C7A-4765-9F27-1A8EB3338D9A}" type="pres">
      <dgm:prSet presAssocID="{4A1AB757-106E-4000-8207-4C7D29F6BD0A}" presName="bigChev" presStyleLbl="node1" presStyleIdx="0" presStyleCnt="1" custScaleX="119699" custLinFactNeighborX="13047" custLinFactNeighborY="33"/>
      <dgm:spPr/>
    </dgm:pt>
  </dgm:ptLst>
  <dgm:cxnLst>
    <dgm:cxn modelId="{B84CC01C-2911-4266-9994-04A79CAE7968}" srcId="{5E8CFD4F-EAA0-4536-83CF-9FF9AF51ED34}" destId="{4A1AB757-106E-4000-8207-4C7D29F6BD0A}" srcOrd="0" destOrd="0" parTransId="{7C18D1C5-6DD7-4A74-B9E6-9C0CEFA7D159}" sibTransId="{3C71AA64-73D8-42CF-B0E2-8FF87450A148}"/>
    <dgm:cxn modelId="{EC044252-23EF-4A9D-AAEA-02E0B079AFB8}" type="presOf" srcId="{5E8CFD4F-EAA0-4536-83CF-9FF9AF51ED34}" destId="{9C36CFCC-3137-433A-B404-8414C1173733}" srcOrd="0" destOrd="0" presId="urn:microsoft.com/office/officeart/2005/8/layout/lProcess3"/>
    <dgm:cxn modelId="{C570018A-59B6-4E4E-A48A-26F2D211F54B}" type="presOf" srcId="{4A1AB757-106E-4000-8207-4C7D29F6BD0A}" destId="{6823DB03-7C7A-4765-9F27-1A8EB3338D9A}" srcOrd="0" destOrd="0" presId="urn:microsoft.com/office/officeart/2005/8/layout/lProcess3"/>
    <dgm:cxn modelId="{73D1DEC8-29A9-4720-B92B-B1A22513E866}" type="presParOf" srcId="{9C36CFCC-3137-433A-B404-8414C1173733}" destId="{24F7292C-8162-4184-862E-F569663A41C7}" srcOrd="0" destOrd="0" presId="urn:microsoft.com/office/officeart/2005/8/layout/lProcess3"/>
    <dgm:cxn modelId="{6025D51E-EDB2-4A36-97B7-11BE6DAC7E3C}" type="presParOf" srcId="{24F7292C-8162-4184-862E-F569663A41C7}" destId="{6823DB03-7C7A-4765-9F27-1A8EB3338D9A}"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E943F-2AEA-4182-9672-84ACE332955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B0A3CC6C-91A8-4671-86E1-3DCDCCABC5C2}">
      <dgm:prSet custT="1"/>
      <dgm:spPr>
        <a:ln>
          <a:solidFill>
            <a:srgbClr val="C00000"/>
          </a:solidFill>
        </a:ln>
      </dgm:spPr>
      <dgm:t>
        <a:bodyPr/>
        <a:lstStyle/>
        <a:p>
          <a:pPr rtl="0"/>
          <a:r>
            <a:rPr lang="en-GB" sz="1600" dirty="0">
              <a:latin typeface="Calibri" panose="020F0502020204030204" pitchFamily="34" charset="0"/>
            </a:rPr>
            <a:t>Eligible for Intervention(s)</a:t>
          </a:r>
          <a:endParaRPr lang="en-US" sz="1600" dirty="0">
            <a:latin typeface="Calibri" panose="020F0502020204030204" pitchFamily="34" charset="0"/>
          </a:endParaRPr>
        </a:p>
      </dgm:t>
    </dgm:pt>
    <dgm:pt modelId="{5C7A93E2-54CA-40F1-B973-2671DD020F27}" type="parTrans" cxnId="{05DB80F1-B2F7-4CF7-95B5-199B6CD0F206}">
      <dgm:prSet/>
      <dgm:spPr/>
      <dgm:t>
        <a:bodyPr/>
        <a:lstStyle/>
        <a:p>
          <a:endParaRPr lang="nl-NL"/>
        </a:p>
      </dgm:t>
    </dgm:pt>
    <dgm:pt modelId="{CB61F7FF-2C36-4C5B-920A-04AAF91639EB}" type="sibTrans" cxnId="{05DB80F1-B2F7-4CF7-95B5-199B6CD0F206}">
      <dgm:prSet/>
      <dgm:spPr/>
      <dgm:t>
        <a:bodyPr/>
        <a:lstStyle/>
        <a:p>
          <a:endParaRPr lang="nl-NL"/>
        </a:p>
      </dgm:t>
    </dgm:pt>
    <dgm:pt modelId="{1558F807-D6C8-4ADB-B333-1CF575854AF3}" type="pres">
      <dgm:prSet presAssocID="{6E2E943F-2AEA-4182-9672-84ACE3329554}" presName="Name0" presStyleCnt="0">
        <dgm:presLayoutVars>
          <dgm:chPref val="3"/>
          <dgm:dir/>
          <dgm:animLvl val="lvl"/>
          <dgm:resizeHandles/>
        </dgm:presLayoutVars>
      </dgm:prSet>
      <dgm:spPr/>
    </dgm:pt>
    <dgm:pt modelId="{88DC00AA-E1FA-4943-B4A4-933246D9AC9D}" type="pres">
      <dgm:prSet presAssocID="{B0A3CC6C-91A8-4671-86E1-3DCDCCABC5C2}" presName="horFlow" presStyleCnt="0"/>
      <dgm:spPr/>
    </dgm:pt>
    <dgm:pt modelId="{4FC009CE-661D-431E-8187-5EC8011F8934}" type="pres">
      <dgm:prSet presAssocID="{B0A3CC6C-91A8-4671-86E1-3DCDCCABC5C2}" presName="bigChev" presStyleLbl="node1" presStyleIdx="0" presStyleCnt="1" custScaleX="115476"/>
      <dgm:spPr/>
    </dgm:pt>
  </dgm:ptLst>
  <dgm:cxnLst>
    <dgm:cxn modelId="{BEFE8332-0EB1-4497-828B-FA12D02C5204}" type="presOf" srcId="{B0A3CC6C-91A8-4671-86E1-3DCDCCABC5C2}" destId="{4FC009CE-661D-431E-8187-5EC8011F8934}" srcOrd="0" destOrd="0" presId="urn:microsoft.com/office/officeart/2005/8/layout/lProcess3"/>
    <dgm:cxn modelId="{A8213FD0-D331-41A4-B20D-93C476BAD838}" type="presOf" srcId="{6E2E943F-2AEA-4182-9672-84ACE3329554}" destId="{1558F807-D6C8-4ADB-B333-1CF575854AF3}" srcOrd="0" destOrd="0" presId="urn:microsoft.com/office/officeart/2005/8/layout/lProcess3"/>
    <dgm:cxn modelId="{05DB80F1-B2F7-4CF7-95B5-199B6CD0F206}" srcId="{6E2E943F-2AEA-4182-9672-84ACE3329554}" destId="{B0A3CC6C-91A8-4671-86E1-3DCDCCABC5C2}" srcOrd="0" destOrd="0" parTransId="{5C7A93E2-54CA-40F1-B973-2671DD020F27}" sibTransId="{CB61F7FF-2C36-4C5B-920A-04AAF91639EB}"/>
    <dgm:cxn modelId="{2360637B-6B44-4607-BF06-AEEDF710046E}" type="presParOf" srcId="{1558F807-D6C8-4ADB-B333-1CF575854AF3}" destId="{88DC00AA-E1FA-4943-B4A4-933246D9AC9D}" srcOrd="0" destOrd="0" presId="urn:microsoft.com/office/officeart/2005/8/layout/lProcess3"/>
    <dgm:cxn modelId="{BE3E772A-FA8B-4A08-9167-A63852654278}" type="presParOf" srcId="{88DC00AA-E1FA-4943-B4A4-933246D9AC9D}" destId="{4FC009CE-661D-431E-8187-5EC8011F8934}" srcOrd="0" destOrd="0" presId="urn:microsoft.com/office/officeart/2005/8/layout/lProcess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755E6-3DBB-4D13-AD9A-B4BDF3CFF5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D843427C-343B-4FE1-BD7A-8830E2B68BCB}">
      <dgm:prSet custT="1"/>
      <dgm:spPr>
        <a:ln>
          <a:solidFill>
            <a:srgbClr val="C00000"/>
          </a:solidFill>
        </a:ln>
      </dgm:spPr>
      <dgm:t>
        <a:bodyPr/>
        <a:lstStyle/>
        <a:p>
          <a:pPr algn="ctr" rtl="0"/>
          <a:r>
            <a:rPr lang="en-GB" sz="1600" dirty="0">
              <a:latin typeface="Calibri" panose="020F0502020204030204" pitchFamily="34" charset="0"/>
            </a:rPr>
            <a:t>Randomized to Intervention(s)</a:t>
          </a:r>
          <a:endParaRPr lang="en-US" sz="1600" dirty="0">
            <a:latin typeface="Calibri" panose="020F0502020204030204" pitchFamily="34" charset="0"/>
          </a:endParaRPr>
        </a:p>
      </dgm:t>
    </dgm:pt>
    <dgm:pt modelId="{1C521EBF-0641-47A3-812D-ADD46A9EF2C9}" type="parTrans" cxnId="{683696E0-75C1-47DC-B5BD-FFA3F271B19A}">
      <dgm:prSet/>
      <dgm:spPr/>
      <dgm:t>
        <a:bodyPr/>
        <a:lstStyle/>
        <a:p>
          <a:endParaRPr lang="nl-NL"/>
        </a:p>
      </dgm:t>
    </dgm:pt>
    <dgm:pt modelId="{4279B67E-6794-4086-AE5B-DAF2E2A38064}" type="sibTrans" cxnId="{683696E0-75C1-47DC-B5BD-FFA3F271B19A}">
      <dgm:prSet/>
      <dgm:spPr/>
      <dgm:t>
        <a:bodyPr/>
        <a:lstStyle/>
        <a:p>
          <a:endParaRPr lang="nl-NL"/>
        </a:p>
      </dgm:t>
    </dgm:pt>
    <dgm:pt modelId="{561D41A4-6F6E-4994-A4B6-94DA1CDBCDFA}" type="pres">
      <dgm:prSet presAssocID="{4AD755E6-3DBB-4D13-AD9A-B4BDF3CFF5EE}" presName="linear" presStyleCnt="0">
        <dgm:presLayoutVars>
          <dgm:animLvl val="lvl"/>
          <dgm:resizeHandles val="exact"/>
        </dgm:presLayoutVars>
      </dgm:prSet>
      <dgm:spPr/>
    </dgm:pt>
    <dgm:pt modelId="{965794DA-BF91-4D79-8B7C-2B179C393827}" type="pres">
      <dgm:prSet presAssocID="{D843427C-343B-4FE1-BD7A-8830E2B68BCB}" presName="parentText" presStyleLbl="node1" presStyleIdx="0" presStyleCnt="1">
        <dgm:presLayoutVars>
          <dgm:chMax val="0"/>
          <dgm:bulletEnabled val="1"/>
        </dgm:presLayoutVars>
      </dgm:prSet>
      <dgm:spPr/>
    </dgm:pt>
  </dgm:ptLst>
  <dgm:cxnLst>
    <dgm:cxn modelId="{6ADC835C-0FA3-40F5-864E-DCF360FB9C59}" type="presOf" srcId="{4AD755E6-3DBB-4D13-AD9A-B4BDF3CFF5EE}" destId="{561D41A4-6F6E-4994-A4B6-94DA1CDBCDFA}" srcOrd="0" destOrd="0" presId="urn:microsoft.com/office/officeart/2005/8/layout/vList2"/>
    <dgm:cxn modelId="{AAD4C1BF-60B3-4926-BCD1-73B0283E6D90}" type="presOf" srcId="{D843427C-343B-4FE1-BD7A-8830E2B68BCB}" destId="{965794DA-BF91-4D79-8B7C-2B179C393827}" srcOrd="0" destOrd="0" presId="urn:microsoft.com/office/officeart/2005/8/layout/vList2"/>
    <dgm:cxn modelId="{683696E0-75C1-47DC-B5BD-FFA3F271B19A}" srcId="{4AD755E6-3DBB-4D13-AD9A-B4BDF3CFF5EE}" destId="{D843427C-343B-4FE1-BD7A-8830E2B68BCB}" srcOrd="0" destOrd="0" parTransId="{1C521EBF-0641-47A3-812D-ADD46A9EF2C9}" sibTransId="{4279B67E-6794-4086-AE5B-DAF2E2A38064}"/>
    <dgm:cxn modelId="{5CE9B05A-D4DA-4031-B866-2C78E2B2DA5D}" type="presParOf" srcId="{561D41A4-6F6E-4994-A4B6-94DA1CDBCDFA}" destId="{965794DA-BF91-4D79-8B7C-2B179C393827}"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9C7-3E98-42E6-86BE-F0065DD46389}">
      <dsp:nvSpPr>
        <dsp:cNvPr id="0" name=""/>
        <dsp:cNvSpPr/>
      </dsp:nvSpPr>
      <dsp:spPr>
        <a:xfrm>
          <a:off x="1296303" y="735856"/>
          <a:ext cx="1249739" cy="103568"/>
        </a:xfrm>
        <a:custGeom>
          <a:avLst/>
          <a:gdLst/>
          <a:ahLst/>
          <a:cxnLst/>
          <a:rect l="0" t="0" r="0" b="0"/>
          <a:pathLst>
            <a:path>
              <a:moveTo>
                <a:pt x="0" y="0"/>
              </a:moveTo>
              <a:lnTo>
                <a:pt x="0" y="103568"/>
              </a:lnTo>
              <a:lnTo>
                <a:pt x="1249739" y="103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D61C6-D691-47C6-B7FA-014E5E26D9AA}">
      <dsp:nvSpPr>
        <dsp:cNvPr id="0" name=""/>
        <dsp:cNvSpPr/>
      </dsp:nvSpPr>
      <dsp:spPr>
        <a:xfrm>
          <a:off x="1296303" y="735856"/>
          <a:ext cx="1249749" cy="1601668"/>
        </a:xfrm>
        <a:custGeom>
          <a:avLst/>
          <a:gdLst/>
          <a:ahLst/>
          <a:cxnLst/>
          <a:rect l="0" t="0" r="0" b="0"/>
          <a:pathLst>
            <a:path>
              <a:moveTo>
                <a:pt x="0" y="0"/>
              </a:moveTo>
              <a:lnTo>
                <a:pt x="0" y="1601668"/>
              </a:lnTo>
              <a:lnTo>
                <a:pt x="1249749" y="1601668"/>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B2B12B85-6DE5-4EF9-8F0B-BCFC6A0A5D9D}">
      <dsp:nvSpPr>
        <dsp:cNvPr id="0" name=""/>
        <dsp:cNvSpPr/>
      </dsp:nvSpPr>
      <dsp:spPr>
        <a:xfrm>
          <a:off x="1296303" y="735856"/>
          <a:ext cx="1249739" cy="856615"/>
        </a:xfrm>
        <a:custGeom>
          <a:avLst/>
          <a:gdLst/>
          <a:ahLst/>
          <a:cxnLst/>
          <a:rect l="0" t="0" r="0" b="0"/>
          <a:pathLst>
            <a:path>
              <a:moveTo>
                <a:pt x="0" y="0"/>
              </a:moveTo>
              <a:lnTo>
                <a:pt x="0" y="856615"/>
              </a:lnTo>
              <a:lnTo>
                <a:pt x="1249739" y="856615"/>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273FFEA9-8AE3-4CED-B8A9-3A684C926EE9}">
      <dsp:nvSpPr>
        <dsp:cNvPr id="0" name=""/>
        <dsp:cNvSpPr/>
      </dsp:nvSpPr>
      <dsp:spPr>
        <a:xfrm>
          <a:off x="1296303" y="735856"/>
          <a:ext cx="8307810" cy="2999499"/>
        </a:xfrm>
        <a:custGeom>
          <a:avLst/>
          <a:gdLst/>
          <a:ahLst/>
          <a:cxnLst/>
          <a:rect l="0" t="0" r="0" b="0"/>
          <a:pathLst>
            <a:path>
              <a:moveTo>
                <a:pt x="0" y="0"/>
              </a:moveTo>
              <a:lnTo>
                <a:pt x="0" y="2806765"/>
              </a:lnTo>
              <a:lnTo>
                <a:pt x="8307810" y="2806765"/>
              </a:lnTo>
              <a:lnTo>
                <a:pt x="8307810"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E46ED0BE-ABED-4ABC-9D07-152317C5D29D}">
      <dsp:nvSpPr>
        <dsp:cNvPr id="0" name=""/>
        <dsp:cNvSpPr/>
      </dsp:nvSpPr>
      <dsp:spPr>
        <a:xfrm>
          <a:off x="1296303" y="735856"/>
          <a:ext cx="6375389" cy="2999499"/>
        </a:xfrm>
        <a:custGeom>
          <a:avLst/>
          <a:gdLst/>
          <a:ahLst/>
          <a:cxnLst/>
          <a:rect l="0" t="0" r="0" b="0"/>
          <a:pathLst>
            <a:path>
              <a:moveTo>
                <a:pt x="0" y="0"/>
              </a:moveTo>
              <a:lnTo>
                <a:pt x="0" y="2806765"/>
              </a:lnTo>
              <a:lnTo>
                <a:pt x="6375389" y="2806765"/>
              </a:lnTo>
              <a:lnTo>
                <a:pt x="6375389"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311CF94C-F7E4-4EDD-8E5C-43806D558FEE}">
      <dsp:nvSpPr>
        <dsp:cNvPr id="0" name=""/>
        <dsp:cNvSpPr/>
      </dsp:nvSpPr>
      <dsp:spPr>
        <a:xfrm>
          <a:off x="1296303" y="735856"/>
          <a:ext cx="4442968" cy="2999499"/>
        </a:xfrm>
        <a:custGeom>
          <a:avLst/>
          <a:gdLst/>
          <a:ahLst/>
          <a:cxnLst/>
          <a:rect l="0" t="0" r="0" b="0"/>
          <a:pathLst>
            <a:path>
              <a:moveTo>
                <a:pt x="0" y="0"/>
              </a:moveTo>
              <a:lnTo>
                <a:pt x="0" y="2806765"/>
              </a:lnTo>
              <a:lnTo>
                <a:pt x="4442968" y="2806765"/>
              </a:lnTo>
              <a:lnTo>
                <a:pt x="4442968"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F28F345D-3EE5-4D67-9F3F-D566809B23ED}">
      <dsp:nvSpPr>
        <dsp:cNvPr id="0" name=""/>
        <dsp:cNvSpPr/>
      </dsp:nvSpPr>
      <dsp:spPr>
        <a:xfrm>
          <a:off x="1296303" y="735856"/>
          <a:ext cx="2542413" cy="2999499"/>
        </a:xfrm>
        <a:custGeom>
          <a:avLst/>
          <a:gdLst/>
          <a:ahLst/>
          <a:cxnLst/>
          <a:rect l="0" t="0" r="0" b="0"/>
          <a:pathLst>
            <a:path>
              <a:moveTo>
                <a:pt x="0" y="0"/>
              </a:moveTo>
              <a:lnTo>
                <a:pt x="0" y="2806765"/>
              </a:lnTo>
              <a:lnTo>
                <a:pt x="2542413" y="2806765"/>
              </a:lnTo>
              <a:lnTo>
                <a:pt x="2542413"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DFD6615D-61DF-4CBD-A2EE-4E6D176D82C6}">
      <dsp:nvSpPr>
        <dsp:cNvPr id="0" name=""/>
        <dsp:cNvSpPr/>
      </dsp:nvSpPr>
      <dsp:spPr>
        <a:xfrm>
          <a:off x="1296303" y="735856"/>
          <a:ext cx="578127" cy="2999499"/>
        </a:xfrm>
        <a:custGeom>
          <a:avLst/>
          <a:gdLst/>
          <a:ahLst/>
          <a:cxnLst/>
          <a:rect l="0" t="0" r="0" b="0"/>
          <a:pathLst>
            <a:path>
              <a:moveTo>
                <a:pt x="0" y="0"/>
              </a:moveTo>
              <a:lnTo>
                <a:pt x="0" y="2806765"/>
              </a:lnTo>
              <a:lnTo>
                <a:pt x="578127" y="2806765"/>
              </a:lnTo>
              <a:lnTo>
                <a:pt x="578127"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FB90DC4E-91CE-44D5-B5FF-AA9A69C46E21}">
      <dsp:nvSpPr>
        <dsp:cNvPr id="0" name=""/>
        <dsp:cNvSpPr/>
      </dsp:nvSpPr>
      <dsp:spPr>
        <a:xfrm>
          <a:off x="522826" y="0"/>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Core</a:t>
          </a:r>
          <a:r>
            <a:rPr lang="nl-NL" sz="1700" kern="1200" dirty="0">
              <a:solidFill>
                <a:srgbClr val="002060"/>
              </a:solidFill>
              <a:latin typeface="Calibri" panose="020F0502020204030204" pitchFamily="34" charset="0"/>
            </a:rPr>
            <a:t> Protocol</a:t>
          </a:r>
        </a:p>
      </dsp:txBody>
      <dsp:txXfrm>
        <a:off x="522826" y="0"/>
        <a:ext cx="1546953" cy="735856"/>
      </dsp:txXfrm>
    </dsp:sp>
    <dsp:sp modelId="{D4DB06FC-E216-4510-9757-24EB57FC9D0A}">
      <dsp:nvSpPr>
        <dsp:cNvPr id="0" name=""/>
        <dsp:cNvSpPr/>
      </dsp:nvSpPr>
      <dsp:spPr>
        <a:xfrm>
          <a:off x="1100954" y="3735356"/>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1</a:t>
          </a:r>
        </a:p>
      </dsp:txBody>
      <dsp:txXfrm>
        <a:off x="1100954" y="3735356"/>
        <a:ext cx="1546953" cy="735856"/>
      </dsp:txXfrm>
    </dsp:sp>
    <dsp:sp modelId="{E616A4C4-8D7D-4442-A54D-617867B1F8AF}">
      <dsp:nvSpPr>
        <dsp:cNvPr id="0" name=""/>
        <dsp:cNvSpPr/>
      </dsp:nvSpPr>
      <dsp:spPr>
        <a:xfrm>
          <a:off x="3065240" y="3735356"/>
          <a:ext cx="1546953" cy="735856"/>
        </a:xfrm>
        <a:prstGeom prst="rect">
          <a:avLst/>
        </a:prstGeom>
        <a:solidFill>
          <a:srgbClr val="00B8B0"/>
        </a:solidFill>
        <a:ln w="31750" cap="flat" cmpd="sng" algn="ctr">
          <a:solidFill>
            <a:srgbClr val="00B8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2</a:t>
          </a:r>
        </a:p>
      </dsp:txBody>
      <dsp:txXfrm>
        <a:off x="3065240" y="3735356"/>
        <a:ext cx="1546953" cy="735856"/>
      </dsp:txXfrm>
    </dsp:sp>
    <dsp:sp modelId="{8F3D9FE4-DF4A-445D-94C8-9EE0A165A28A}">
      <dsp:nvSpPr>
        <dsp:cNvPr id="0" name=""/>
        <dsp:cNvSpPr/>
      </dsp:nvSpPr>
      <dsp:spPr>
        <a:xfrm>
          <a:off x="4965795" y="3735356"/>
          <a:ext cx="1546953" cy="735856"/>
        </a:xfrm>
        <a:prstGeom prst="rect">
          <a:avLst/>
        </a:prstGeom>
        <a:solidFill>
          <a:srgbClr val="00B8B0"/>
        </a:solidFill>
        <a:ln w="31750" cap="flat" cmpd="sng" algn="ctr">
          <a:solidFill>
            <a:srgbClr val="00B8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3, etc.</a:t>
          </a:r>
        </a:p>
      </dsp:txBody>
      <dsp:txXfrm>
        <a:off x="4965795" y="3735356"/>
        <a:ext cx="1546953" cy="735856"/>
      </dsp:txXfrm>
    </dsp:sp>
    <dsp:sp modelId="{27F4F89D-86BA-4ED6-AA66-964FB7E09E6E}">
      <dsp:nvSpPr>
        <dsp:cNvPr id="0" name=""/>
        <dsp:cNvSpPr/>
      </dsp:nvSpPr>
      <dsp:spPr>
        <a:xfrm>
          <a:off x="6898216" y="3735356"/>
          <a:ext cx="1546953" cy="735856"/>
        </a:xfrm>
        <a:prstGeom prst="rect">
          <a:avLst/>
        </a:prstGeom>
        <a:solidFill>
          <a:srgbClr val="A5A5A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ea typeface="+mn-ea"/>
              <a:cs typeface="+mn-cs"/>
            </a:rPr>
            <a:t>Pandemic</a:t>
          </a:r>
          <a:r>
            <a:rPr lang="nl-NL" sz="1700" kern="1200" dirty="0">
              <a:solidFill>
                <a:srgbClr val="002060"/>
              </a:solidFill>
              <a:latin typeface="Calibri" panose="020F0502020204030204" pitchFamily="34" charset="0"/>
              <a:ea typeface="+mn-ea"/>
              <a:cs typeface="+mn-cs"/>
            </a:rPr>
            <a:t> Domain 1</a:t>
          </a:r>
        </a:p>
      </dsp:txBody>
      <dsp:txXfrm>
        <a:off x="6898216" y="3735356"/>
        <a:ext cx="1546953" cy="735856"/>
      </dsp:txXfrm>
    </dsp:sp>
    <dsp:sp modelId="{BC55FB94-9C61-40B1-955E-759831271273}">
      <dsp:nvSpPr>
        <dsp:cNvPr id="0" name=""/>
        <dsp:cNvSpPr/>
      </dsp:nvSpPr>
      <dsp:spPr>
        <a:xfrm>
          <a:off x="8830637" y="3735356"/>
          <a:ext cx="1546953" cy="735856"/>
        </a:xfrm>
        <a:prstGeom prst="rect">
          <a:avLst/>
        </a:prstGeom>
        <a:solidFill>
          <a:srgbClr val="A5A5A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Pandemic</a:t>
          </a:r>
          <a:r>
            <a:rPr lang="nl-NL" sz="1700" kern="1200" dirty="0">
              <a:solidFill>
                <a:srgbClr val="002060"/>
              </a:solidFill>
              <a:latin typeface="Calibri" panose="020F0502020204030204" pitchFamily="34" charset="0"/>
            </a:rPr>
            <a:t> Domain 2, etc.</a:t>
          </a:r>
        </a:p>
      </dsp:txBody>
      <dsp:txXfrm>
        <a:off x="8830637" y="3735356"/>
        <a:ext cx="1546953" cy="735856"/>
      </dsp:txXfrm>
    </dsp:sp>
    <dsp:sp modelId="{9ADE682D-7DDD-4E68-A76B-D07D53EF5F42}">
      <dsp:nvSpPr>
        <dsp:cNvPr id="0" name=""/>
        <dsp:cNvSpPr/>
      </dsp:nvSpPr>
      <dsp:spPr>
        <a:xfrm>
          <a:off x="2546043" y="1224544"/>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Region-Specific</a:t>
          </a:r>
          <a:r>
            <a:rPr lang="nl-NL" sz="1700" kern="1200" dirty="0">
              <a:solidFill>
                <a:srgbClr val="002060"/>
              </a:solidFill>
              <a:latin typeface="Calibri" panose="020F0502020204030204" pitchFamily="34" charset="0"/>
            </a:rPr>
            <a:t> Appendix (RSA)</a:t>
          </a:r>
        </a:p>
      </dsp:txBody>
      <dsp:txXfrm>
        <a:off x="2546043" y="1224544"/>
        <a:ext cx="1546953" cy="735856"/>
      </dsp:txXfrm>
    </dsp:sp>
    <dsp:sp modelId="{54423121-5783-450D-88C8-2C03D25494EF}">
      <dsp:nvSpPr>
        <dsp:cNvPr id="0" name=""/>
        <dsp:cNvSpPr/>
      </dsp:nvSpPr>
      <dsp:spPr>
        <a:xfrm>
          <a:off x="2546052" y="1969597"/>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Statistical analysis appendix</a:t>
          </a:r>
        </a:p>
      </dsp:txBody>
      <dsp:txXfrm>
        <a:off x="2546052" y="1969597"/>
        <a:ext cx="1546953" cy="735856"/>
      </dsp:txXfrm>
    </dsp:sp>
    <dsp:sp modelId="{D37D37DC-497C-492A-8E41-4B4AC098113E}">
      <dsp:nvSpPr>
        <dsp:cNvPr id="0" name=""/>
        <dsp:cNvSpPr/>
      </dsp:nvSpPr>
      <dsp:spPr>
        <a:xfrm>
          <a:off x="2546043" y="471497"/>
          <a:ext cx="1546953" cy="73585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002060"/>
              </a:solidFill>
              <a:latin typeface="Calibri" panose="020F0502020204030204" pitchFamily="34" charset="0"/>
            </a:rPr>
            <a:t>Pandemic Appendix to Core (</a:t>
          </a:r>
          <a:r>
            <a:rPr lang="en-GB" sz="1700" kern="1200" dirty="0" err="1">
              <a:solidFill>
                <a:srgbClr val="002060"/>
              </a:solidFill>
              <a:latin typeface="Calibri" panose="020F0502020204030204" pitchFamily="34" charset="0"/>
            </a:rPr>
            <a:t>PAtC</a:t>
          </a:r>
          <a:r>
            <a:rPr lang="en-GB" sz="1700" kern="1200" dirty="0">
              <a:solidFill>
                <a:srgbClr val="002060"/>
              </a:solidFill>
              <a:latin typeface="Calibri" panose="020F0502020204030204" pitchFamily="34" charset="0"/>
            </a:rPr>
            <a:t>)</a:t>
          </a:r>
          <a:endParaRPr lang="nl-NL" sz="1700" kern="1200" dirty="0">
            <a:solidFill>
              <a:srgbClr val="002060"/>
            </a:solidFill>
            <a:latin typeface="Calibri" panose="020F0502020204030204" pitchFamily="34" charset="0"/>
          </a:endParaRPr>
        </a:p>
      </dsp:txBody>
      <dsp:txXfrm>
        <a:off x="2546043" y="471497"/>
        <a:ext cx="1546953" cy="735856"/>
      </dsp:txXfrm>
    </dsp:sp>
    <dsp:sp modelId="{F52E2E62-1AB7-4089-9662-190EE1108DD0}">
      <dsp:nvSpPr>
        <dsp:cNvPr id="0" name=""/>
        <dsp:cNvSpPr/>
      </dsp:nvSpPr>
      <dsp:spPr>
        <a:xfrm>
          <a:off x="2546052" y="2713108"/>
          <a:ext cx="1546953" cy="735856"/>
        </a:xfrm>
        <a:prstGeom prst="rect">
          <a:avLst/>
        </a:prstGeom>
        <a:solidFill>
          <a:srgbClr val="00B8B0"/>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chemeClr val="bg1">
                  <a:lumMod val="50000"/>
                </a:schemeClr>
              </a:solidFill>
              <a:latin typeface="Calibri" panose="020F0502020204030204" pitchFamily="34" charset="0"/>
            </a:rPr>
            <a:t>Biological</a:t>
          </a:r>
          <a:r>
            <a:rPr lang="nl-NL" sz="1700" kern="1200" dirty="0">
              <a:solidFill>
                <a:schemeClr val="bg1">
                  <a:lumMod val="50000"/>
                </a:schemeClr>
              </a:solidFill>
              <a:latin typeface="Calibri" panose="020F0502020204030204" pitchFamily="34" charset="0"/>
            </a:rPr>
            <a:t> sampling appendix</a:t>
          </a:r>
        </a:p>
      </dsp:txBody>
      <dsp:txXfrm>
        <a:off x="2546052" y="2713108"/>
        <a:ext cx="1546953" cy="735856"/>
      </dsp:txXfrm>
    </dsp:sp>
    <dsp:sp modelId="{B656268C-060D-4A26-B653-E5AD933FFBEC}">
      <dsp:nvSpPr>
        <dsp:cNvPr id="0" name=""/>
        <dsp:cNvSpPr/>
      </dsp:nvSpPr>
      <dsp:spPr>
        <a:xfrm>
          <a:off x="4373350" y="1317129"/>
          <a:ext cx="1546953" cy="735856"/>
        </a:xfrm>
        <a:prstGeom prst="rect">
          <a:avLst/>
        </a:prstGeom>
        <a:solidFill>
          <a:srgbClr val="00B8B0"/>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EU RSA</a:t>
          </a:r>
          <a:br>
            <a:rPr lang="nl-NL" sz="1700" kern="1200" dirty="0">
              <a:solidFill>
                <a:srgbClr val="002060"/>
              </a:solidFill>
              <a:latin typeface="Calibri" panose="020F0502020204030204" pitchFamily="34" charset="0"/>
            </a:rPr>
          </a:br>
          <a:r>
            <a:rPr lang="nl-NL" sz="1700" kern="1200" dirty="0">
              <a:solidFill>
                <a:srgbClr val="002060"/>
              </a:solidFill>
              <a:latin typeface="Calibri" panose="020F0502020204030204" pitchFamily="34" charset="0"/>
            </a:rPr>
            <a:t>Country-</a:t>
          </a:r>
          <a:r>
            <a:rPr lang="nl-NL" sz="1700" kern="1200" dirty="0" err="1">
              <a:solidFill>
                <a:srgbClr val="002060"/>
              </a:solidFill>
              <a:latin typeface="Calibri" panose="020F0502020204030204" pitchFamily="34" charset="0"/>
            </a:rPr>
            <a:t>Specific</a:t>
          </a:r>
          <a:r>
            <a:rPr lang="nl-NL" sz="1700" kern="1200" dirty="0">
              <a:solidFill>
                <a:srgbClr val="002060"/>
              </a:solidFill>
              <a:latin typeface="Calibri" panose="020F0502020204030204" pitchFamily="34" charset="0"/>
            </a:rPr>
            <a:t> Appendix</a:t>
          </a:r>
        </a:p>
      </dsp:txBody>
      <dsp:txXfrm>
        <a:off x="4373350" y="1317129"/>
        <a:ext cx="1546953" cy="735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22996-06AD-47BC-9FA8-1DF99BB99D4D}">
      <dsp:nvSpPr>
        <dsp:cNvPr id="0" name=""/>
        <dsp:cNvSpPr/>
      </dsp:nvSpPr>
      <dsp:spPr>
        <a:xfrm>
          <a:off x="226769" y="0"/>
          <a:ext cx="2163537" cy="736903"/>
        </a:xfrm>
        <a:prstGeom prst="chevron">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panose="020F0502020204030204" pitchFamily="34" charset="0"/>
            </a:rPr>
            <a:t>Eligible for REMAP-CAP</a:t>
          </a:r>
          <a:endParaRPr lang="en-US" sz="1600" kern="1200" dirty="0">
            <a:latin typeface="Calibri" panose="020F0502020204030204" pitchFamily="34" charset="0"/>
          </a:endParaRPr>
        </a:p>
      </dsp:txBody>
      <dsp:txXfrm>
        <a:off x="595221" y="0"/>
        <a:ext cx="1426634" cy="736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DB03-7C7A-4765-9F27-1A8EB3338D9A}">
      <dsp:nvSpPr>
        <dsp:cNvPr id="0" name=""/>
        <dsp:cNvSpPr/>
      </dsp:nvSpPr>
      <dsp:spPr>
        <a:xfrm>
          <a:off x="942144" y="488"/>
          <a:ext cx="2207171" cy="737573"/>
        </a:xfrm>
        <a:prstGeom prst="chevron">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panose="020F0502020204030204" pitchFamily="34" charset="0"/>
            </a:rPr>
            <a:t>Eligible for Domain(s</a:t>
          </a:r>
          <a:r>
            <a:rPr lang="en-GB" sz="1500" kern="1200" dirty="0"/>
            <a:t>)</a:t>
          </a:r>
          <a:endParaRPr lang="en-US" sz="1500" kern="1200" dirty="0"/>
        </a:p>
      </dsp:txBody>
      <dsp:txXfrm>
        <a:off x="1310931" y="488"/>
        <a:ext cx="1469598" cy="737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009CE-661D-431E-8187-5EC8011F8934}">
      <dsp:nvSpPr>
        <dsp:cNvPr id="0" name=""/>
        <dsp:cNvSpPr/>
      </dsp:nvSpPr>
      <dsp:spPr>
        <a:xfrm>
          <a:off x="457200" y="312"/>
          <a:ext cx="2102586" cy="728319"/>
        </a:xfrm>
        <a:prstGeom prst="chevron">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panose="020F0502020204030204" pitchFamily="34" charset="0"/>
            </a:rPr>
            <a:t>Eligible for Intervention(s)</a:t>
          </a:r>
          <a:endParaRPr lang="en-US" sz="1600" kern="1200" dirty="0">
            <a:latin typeface="Calibri" panose="020F0502020204030204" pitchFamily="34" charset="0"/>
          </a:endParaRPr>
        </a:p>
      </dsp:txBody>
      <dsp:txXfrm>
        <a:off x="821360" y="312"/>
        <a:ext cx="1374267" cy="728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794DA-BF91-4D79-8B7C-2B179C393827}">
      <dsp:nvSpPr>
        <dsp:cNvPr id="0" name=""/>
        <dsp:cNvSpPr/>
      </dsp:nvSpPr>
      <dsp:spPr>
        <a:xfrm>
          <a:off x="0" y="8550"/>
          <a:ext cx="3016988" cy="730080"/>
        </a:xfrm>
        <a:prstGeom prst="roundRect">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panose="020F0502020204030204" pitchFamily="34" charset="0"/>
            </a:rPr>
            <a:t>Randomized to Intervention(s)</a:t>
          </a:r>
          <a:endParaRPr lang="en-US" sz="1600" kern="1200" dirty="0">
            <a:latin typeface="Calibri" panose="020F0502020204030204" pitchFamily="34" charset="0"/>
          </a:endParaRPr>
        </a:p>
      </dsp:txBody>
      <dsp:txXfrm>
        <a:off x="35640" y="44190"/>
        <a:ext cx="2945708"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0538-893E-4EA1-B432-F3DC319E29DA}" type="datetimeFigureOut">
              <a:rPr lang="nl-NL" smtClean="0"/>
              <a:t>15-12-2025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0D7A1-4823-4C2E-9956-2ED907EE3D6E}" type="slidenum">
              <a:rPr lang="nl-NL" smtClean="0"/>
              <a:t>‹#›</a:t>
            </a:fld>
            <a:endParaRPr lang="nl-NL"/>
          </a:p>
        </p:txBody>
      </p:sp>
    </p:spTree>
    <p:extLst>
      <p:ext uri="{BB962C8B-B14F-4D97-AF65-F5344CB8AC3E}">
        <p14:creationId xmlns:p14="http://schemas.microsoft.com/office/powerpoint/2010/main" val="14637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4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1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4C94-FC06-A2C5-5AEE-054CDF32A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6F3F5-A640-3D6C-600E-8164ADBA6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0ADB2-5BFF-0CD7-2E82-A8BD14540ADC}"/>
              </a:ext>
            </a:extLst>
          </p:cNvPr>
          <p:cNvSpPr>
            <a:spLocks noGrp="1"/>
          </p:cNvSpPr>
          <p:nvPr>
            <p:ph type="body" idx="1"/>
          </p:nvPr>
        </p:nvSpPr>
        <p:spPr/>
        <p:txBody>
          <a:bodyPr/>
          <a:lstStyle/>
          <a:p>
            <a:r>
              <a:rPr lang="en-US" b="1" dirty="0"/>
              <a:t>NOTE: </a:t>
            </a:r>
            <a:r>
              <a:rPr lang="en-US" sz="1200" b="0" i="0" u="none" strike="noStrike" kern="1200" dirty="0">
                <a:solidFill>
                  <a:schemeClr val="tx1"/>
                </a:solidFill>
                <a:effectLst/>
                <a:latin typeface="+mn-lt"/>
                <a:ea typeface="+mn-ea"/>
                <a:cs typeface="+mn-cs"/>
              </a:rPr>
              <a:t>This presentation is intended to provide an overview of the major changes to the REMAP-CAP Platform in Core Protocol Version 4</a:t>
            </a:r>
            <a:endParaRPr lang="nl-NL" dirty="0"/>
          </a:p>
        </p:txBody>
      </p:sp>
      <p:sp>
        <p:nvSpPr>
          <p:cNvPr id="4" name="Slide Number Placeholder 3">
            <a:extLst>
              <a:ext uri="{FF2B5EF4-FFF2-40B4-BE49-F238E27FC236}">
                <a16:creationId xmlns:a16="http://schemas.microsoft.com/office/drawing/2014/main" id="{F7C7CF91-5951-8AEB-6A25-71D8479182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3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2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b="0" i="0" u="none" strike="noStrike" kern="1200" dirty="0">
                <a:solidFill>
                  <a:schemeClr val="tx1"/>
                </a:solidFill>
                <a:effectLst/>
                <a:latin typeface="+mn-lt"/>
                <a:ea typeface="+mn-ea"/>
                <a:cs typeface="+mn-cs"/>
              </a:rPr>
              <a:t>Eligibility will no longer be constrained to adult patients who are </a:t>
            </a:r>
            <a:r>
              <a:rPr lang="en-US" sz="1200" b="0" i="0" u="none" strike="noStrike" kern="1200" dirty="0" err="1">
                <a:solidFill>
                  <a:schemeClr val="tx1"/>
                </a:solidFill>
                <a:effectLst/>
                <a:latin typeface="+mn-lt"/>
                <a:ea typeface="+mn-ea"/>
                <a:cs typeface="+mn-cs"/>
              </a:rPr>
              <a:t>hospitalised</a:t>
            </a:r>
            <a:r>
              <a:rPr lang="en-US" sz="1200" b="0" i="0" u="none" strike="noStrike" kern="1200" dirty="0">
                <a:solidFill>
                  <a:schemeClr val="tx1"/>
                </a:solidFill>
                <a:effectLst/>
                <a:latin typeface="+mn-lt"/>
                <a:ea typeface="+mn-ea"/>
                <a:cs typeface="+mn-cs"/>
              </a:rPr>
              <a:t> with severe CAP. Any </a:t>
            </a:r>
            <a:r>
              <a:rPr lang="en-US" sz="1200" b="0" i="0" u="none" strike="noStrike" kern="1200" dirty="0" err="1">
                <a:solidFill>
                  <a:schemeClr val="tx1"/>
                </a:solidFill>
                <a:effectLst/>
                <a:latin typeface="+mn-lt"/>
                <a:ea typeface="+mn-ea"/>
                <a:cs typeface="+mn-cs"/>
              </a:rPr>
              <a:t>hospitalised</a:t>
            </a:r>
            <a:r>
              <a:rPr lang="en-US" sz="1200" b="0" i="0" u="none" strike="noStrike" kern="1200" dirty="0">
                <a:solidFill>
                  <a:schemeClr val="tx1"/>
                </a:solidFill>
                <a:effectLst/>
                <a:latin typeface="+mn-lt"/>
                <a:ea typeface="+mn-ea"/>
                <a:cs typeface="+mn-cs"/>
              </a:rPr>
              <a:t> patient with a respiratory tract infection is potentially eligible for the Platform.</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30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67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8BDA-6711-A5DB-79AB-7B5588EA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119EB-FAFD-BCF0-CC8D-E45311E30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C623E-1C46-2927-DCE7-11A69C193863}"/>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968D4A70-9CEE-C441-1AD3-9D7CB22F5C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6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that: 1) patients who are hospitalized primarily for a reason other than their respiratory tract infection or 2) patients with hospital-acquired infections can also be included.</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2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sz="1200" b="0" i="0" u="none" strike="noStrike" kern="1200" baseline="0" dirty="0">
                <a:solidFill>
                  <a:schemeClr val="tx1"/>
                </a:solidFill>
                <a:latin typeface="+mn-lt"/>
                <a:ea typeface="+mn-ea"/>
                <a:cs typeface="+mn-cs"/>
              </a:rPr>
              <a:t>* High-flow oxygen defined as a fractional inspired oxygen concentration of 0.4 or higher and with flow rate of at least 30 liters per minute (or at least 2 liters per minute per kilogram of bodyweight in children less than 15 kilograms).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52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b="0" i="0" u="none" strike="noStrike" kern="1200" dirty="0">
                <a:solidFill>
                  <a:schemeClr val="tx1"/>
                </a:solidFill>
                <a:effectLst/>
                <a:latin typeface="+mn-lt"/>
                <a:ea typeface="+mn-ea"/>
                <a:cs typeface="+mn-cs"/>
              </a:rPr>
              <a:t>defines factors including characteristics of the patient (e.g. age), disease (e.g. pneumonia present or absent), and likely pathogen (influenza, SARS-CoV-2, bacterial infection, etc.)</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36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8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10D7A1-4823-4C2E-9956-2ED907EE3D6E}" type="slidenum">
              <a:rPr lang="nl-NL" smtClean="0"/>
              <a:t>2</a:t>
            </a:fld>
            <a:endParaRPr lang="nl-NL"/>
          </a:p>
        </p:txBody>
      </p:sp>
    </p:spTree>
    <p:extLst>
      <p:ext uri="{BB962C8B-B14F-4D97-AF65-F5344CB8AC3E}">
        <p14:creationId xmlns:p14="http://schemas.microsoft.com/office/powerpoint/2010/main" val="158774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B483-8E58-CCDA-7ADF-47C4F5689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3B9FA-20A8-47A6-7B9B-64F387BC0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59081-087E-9A88-C825-A0E66A27A0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dirty="0">
                <a:solidFill>
                  <a:srgbClr val="000000"/>
                </a:solidFill>
                <a:effectLst/>
                <a:latin typeface="Calibri" panose="020F0502020204030204" pitchFamily="34" charset="0"/>
                <a:ea typeface="Calibri" panose="020F0502020204030204" pitchFamily="34" charset="0"/>
              </a:rPr>
              <a:t>In this Platform, pathogen status for eligibility (either immediately or by delayed reveal) or for analysis </a:t>
            </a:r>
            <a:r>
              <a:rPr lang="en-US" sz="1200" b="1" dirty="0">
                <a:solidFill>
                  <a:srgbClr val="000000"/>
                </a:solidFill>
                <a:effectLst/>
                <a:latin typeface="Calibri" panose="020F0502020204030204" pitchFamily="34" charset="0"/>
                <a:ea typeface="Calibri" panose="020F0502020204030204" pitchFamily="34" charset="0"/>
              </a:rPr>
              <a:t>may be assigned based on clinical assessment, microbiological testing, or both. Each DSA will specify which pathogens are relevant to the domain</a:t>
            </a:r>
            <a:r>
              <a:rPr lang="en-US" sz="1200" dirty="0">
                <a:solidFill>
                  <a:srgbClr val="000000"/>
                </a:solidFill>
                <a:effectLst/>
                <a:latin typeface="Calibri" panose="020F0502020204030204" pitchFamily="34" charset="0"/>
                <a:ea typeface="Calibri" panose="020F0502020204030204" pitchFamily="34" charset="0"/>
              </a:rPr>
              <a:t>. For each pathogen, a hierarchy of infection likelihood exists consisting of ‘confirmed’, ‘suspected’ (divisible, for bacterial infection, into two subcategories: ‘probable’ and ‘possible’), ‘not suspected’, and ‘excluded’ based on the clinical assessment and microbiological test results. </a:t>
            </a:r>
            <a:r>
              <a:rPr lang="en-US" sz="1200" b="1" dirty="0">
                <a:solidFill>
                  <a:srgbClr val="000000"/>
                </a:solidFill>
                <a:effectLst/>
                <a:latin typeface="Calibri" panose="020F0502020204030204" pitchFamily="34" charset="0"/>
                <a:ea typeface="Calibri" panose="020F0502020204030204" pitchFamily="34" charset="0"/>
              </a:rPr>
              <a:t>For the presence of a pathogen to be ‘confirmed’ or ‘excluded’, there must be supportive microbiological testing</a:t>
            </a:r>
            <a:r>
              <a:rPr lang="en-US" sz="1200" dirty="0">
                <a:solidFill>
                  <a:srgbClr val="000000"/>
                </a:solidFill>
                <a:effectLst/>
                <a:latin typeface="Calibri" panose="020F0502020204030204" pitchFamily="34" charset="0"/>
                <a:ea typeface="Calibri" panose="020F0502020204030204" pitchFamily="34" charset="0"/>
              </a:rPr>
              <a:t>.</a:t>
            </a:r>
            <a:endParaRPr lang="nl-NL" sz="1200" dirty="0">
              <a:solidFill>
                <a:srgbClr val="000000"/>
              </a:solidFill>
              <a:effectLst/>
              <a:latin typeface="Calibri" panose="020F0502020204030204" pitchFamily="34" charset="0"/>
              <a:ea typeface="Calibri" panose="020F0502020204030204" pitchFamily="34" charset="0"/>
            </a:endParaRPr>
          </a:p>
          <a:p>
            <a:endParaRPr lang="nl-NL"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Domains may also constrain eligibility according to additional criteria related to the nature of the sample undergoing microbiological tests, the time-window in which the sample is collected, and microbiological testing types.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 domain can restrict eligibility by specifically including or excluding patients with a specific pathogen status (including co-infection) as domain eligibility criteria e.g. a domain could include participants with influenza virus infection, exclude patients with confirmed SARS-CoV-2 infection and exclude participants who have bacterial co-infection</a:t>
            </a:r>
            <a:endParaRPr lang="nl-NL" dirty="0"/>
          </a:p>
        </p:txBody>
      </p:sp>
      <p:sp>
        <p:nvSpPr>
          <p:cNvPr id="4" name="Slide Number Placeholder 3">
            <a:extLst>
              <a:ext uri="{FF2B5EF4-FFF2-40B4-BE49-F238E27FC236}">
                <a16:creationId xmlns:a16="http://schemas.microsoft.com/office/drawing/2014/main" id="{AA4AB0A5-C133-FB1C-C388-5EE9320D14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135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7B4B-CA66-5664-2C64-CA6F16F12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D917D-4466-F754-EDE8-BFC2D9CB1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9889B-547A-AF36-405E-3A4EAE9047AA}"/>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EE0B7EA4-1256-8B60-05DB-8B2F245285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6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98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84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20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4C55-02E8-FC40-9147-3C0A4A9CC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DB12D-C868-CACD-1385-020959F50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C0651-5AA2-EEA1-973A-04F4D0CB290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297C2F63-25D9-C1E5-814F-50154314EA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60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648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5919-D618-6C5D-B1AB-07DAD444F6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511546-1E7D-383F-FEA5-7EF221701D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1F6DE4-7695-4B2B-C212-3CC3952BA61C}"/>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D5BA3480-7D03-62F0-EFCD-9568354434A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340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DB34-69B0-3E7A-F4D8-7F124B69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33F41-9F42-D5BA-72AF-7DD59C078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75681-1B5D-EBB1-4B00-4BDA7644AF1E}"/>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5E07B855-1216-C808-F481-13B4FB5D01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20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9FF8-21B0-8EC9-AB8C-037E31D87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551DF-34E5-9B11-F5F4-F12120940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ECF68-8E67-1B69-B374-4514810DEFB0}"/>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476C602C-D219-27C9-FCB6-FD810A1ABA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3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94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13F0-EB12-D767-000B-531AB9283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E8BC5-EF0A-79EF-3251-380C49D51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DB4F1-AA8D-9FC5-4F0C-A906FC2AF239}"/>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5087626-7115-333E-A563-444FD9BAFC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F4CB-1E53-D1F9-870B-70625C76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1CCA9-8E7B-261C-407E-6364A0F47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7803A-91F0-83D1-990C-BDE4FB9C03A1}"/>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8EF17C7A-33B0-A562-F075-EC6479BB64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163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1388-FB60-47DD-970A-7CF608BE4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72EE6-AE9B-78FD-5968-0E1AD5D57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0A09D-06C4-3B65-4DA4-5E784A71AD29}"/>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D05EC099-95C3-1185-4840-8C33EEDFC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635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6077-0D0D-DCE1-EB1B-5D3C64666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45F69-02C7-14B7-84DA-476ED5941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22090-DD1F-1BDF-15BC-6F956A2D4963}"/>
              </a:ext>
            </a:extLst>
          </p:cNvPr>
          <p:cNvSpPr>
            <a:spLocks noGrp="1"/>
          </p:cNvSpPr>
          <p:nvPr>
            <p:ph type="body" idx="1"/>
          </p:nvPr>
        </p:nvSpPr>
        <p:spPr/>
        <p:txBody>
          <a:bodyPr/>
          <a:lstStyle/>
          <a:p>
            <a:r>
              <a:rPr lang="en-US" b="1" dirty="0"/>
              <a:t>NOTE: </a:t>
            </a:r>
          </a:p>
          <a:p>
            <a:pPr lvl="1" fontAlgn="base">
              <a:buFont typeface="Wingdings" panose="05000000000000000000" pitchFamily="2" charset="2"/>
              <a:buChar char="Ø"/>
            </a:pPr>
            <a:r>
              <a:rPr lang="en-US" sz="1200" kern="1200" dirty="0">
                <a:solidFill>
                  <a:srgbClr val="002060"/>
                </a:solidFill>
                <a:latin typeface="+mn-lt"/>
                <a:ea typeface="+mn-ea"/>
                <a:cs typeface="+mn-cs"/>
              </a:rPr>
              <a:t>Some questions have been made domain-specific &gt; </a:t>
            </a:r>
            <a:r>
              <a:rPr lang="en-US" sz="1200" i="1" kern="1200" dirty="0">
                <a:solidFill>
                  <a:srgbClr val="002060"/>
                </a:solidFill>
                <a:latin typeface="+mn-lt"/>
                <a:ea typeface="+mn-ea"/>
                <a:cs typeface="+mn-cs"/>
              </a:rPr>
              <a:t>e.g. pregnancy, type of immune-suppressive therapy, COVID-19 / Influenza vaccination status</a:t>
            </a:r>
            <a:r>
              <a:rPr lang="en-US" sz="1200" kern="1200" dirty="0">
                <a:solidFill>
                  <a:srgbClr val="002060"/>
                </a:solidFill>
                <a:latin typeface="+mn-lt"/>
                <a:ea typeface="+mn-ea"/>
                <a:cs typeface="+mn-cs"/>
              </a:rPr>
              <a:t>.</a:t>
            </a:r>
          </a:p>
          <a:p>
            <a:pPr lvl="1" fontAlgn="base">
              <a:buFont typeface="Wingdings" panose="05000000000000000000" pitchFamily="2" charset="2"/>
              <a:buChar char="Ø"/>
            </a:pPr>
            <a:r>
              <a:rPr lang="en-US" sz="1200" kern="1200" dirty="0">
                <a:solidFill>
                  <a:srgbClr val="002060"/>
                </a:solidFill>
                <a:latin typeface="+mn-lt"/>
                <a:ea typeface="+mn-ea"/>
                <a:cs typeface="+mn-cs"/>
              </a:rPr>
              <a:t>Some questions have been removed &gt; </a:t>
            </a:r>
            <a:r>
              <a:rPr lang="en-US" sz="1200" i="1" kern="1200" dirty="0">
                <a:solidFill>
                  <a:srgbClr val="002060"/>
                </a:solidFill>
                <a:latin typeface="+mn-lt"/>
                <a:ea typeface="+mn-ea"/>
                <a:cs typeface="+mn-cs"/>
              </a:rPr>
              <a:t>e.g., hospital admission source, smoking status, hazardous alcohol consumption, whether the patient is a healthcare worker</a:t>
            </a:r>
            <a:r>
              <a:rPr lang="en-US" sz="1200" kern="1200" dirty="0">
                <a:solidFill>
                  <a:srgbClr val="002060"/>
                </a:solidFill>
                <a:latin typeface="+mn-lt"/>
                <a:ea typeface="+mn-ea"/>
                <a:cs typeface="+mn-cs"/>
              </a:rPr>
              <a:t>.</a:t>
            </a:r>
          </a:p>
          <a:p>
            <a:endParaRPr lang="nl-NL" dirty="0"/>
          </a:p>
        </p:txBody>
      </p:sp>
      <p:sp>
        <p:nvSpPr>
          <p:cNvPr id="4" name="Slide Number Placeholder 3">
            <a:extLst>
              <a:ext uri="{FF2B5EF4-FFF2-40B4-BE49-F238E27FC236}">
                <a16:creationId xmlns:a16="http://schemas.microsoft.com/office/drawing/2014/main" id="{A2FE36A8-B6A2-412A-A5B5-6AD063F7CD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3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36880-5302-81AA-085D-B10E4902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B7D83-11FA-3B75-5CF8-87F85C2CF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6747A-B9E5-A2CA-2F44-EE7C2AE07D28}"/>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A0850EF9-FB71-FE63-6239-8959BC9F99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979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FD73C-F3AF-906E-31A3-3DCB4DC18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CDEC5-EAC3-6D3F-E70A-79F20ABA3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0E0C4-45B8-17D5-FD85-4A8EB9FA5773}"/>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FAC307D-FC2C-0493-FFE1-7DE722FF8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032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20FF-49E9-4BB5-A02C-BD0C33DF3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B7DA3-C9D5-CDF2-8AEC-6A8B3C414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E3CD6-B186-2135-590E-40953398096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0F5B823C-1F57-CDF5-A400-C7D9BACCE8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30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CEF94-43AB-EFD5-3A59-5FB2F57F8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0BF8D-A399-06F7-3979-8AE06120D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04C8B-E706-6D77-66D1-D2FD34100B17}"/>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2A594676-4321-3A2B-65C0-A4EF53079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756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E8286-90CC-16EC-FAE0-7EB1F31A6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54535-2FE5-1B74-083E-4331C3834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5C053-1EF0-EB9D-D40E-8F63641019D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48011DB8-B8E5-B83F-1C3D-0B1A752F20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5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5492-D3CB-3E53-B493-4F8E9DDEB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15891-A33E-686A-C73F-06BE50352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65F80-5D3E-72AE-CE96-57CA849BDAC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72591151-1F1C-6093-C9C4-D483B97F70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81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DCE5-C08F-5C28-7A1C-ADEA2562C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67C9B-711A-2223-8E5B-F25FA4528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758A4-1A8A-BDD4-E653-A7FF43FA99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Change of Coordinating Investigator from Marc </a:t>
            </a:r>
            <a:r>
              <a:rPr lang="en-US" sz="1200" kern="1200" dirty="0" err="1">
                <a:solidFill>
                  <a:schemeClr val="tx1"/>
                </a:solidFill>
                <a:effectLst/>
                <a:latin typeface="+mn-lt"/>
                <a:ea typeface="+mn-ea"/>
                <a:cs typeface="+mn-cs"/>
              </a:rPr>
              <a:t>Bonten</a:t>
            </a:r>
            <a:r>
              <a:rPr lang="en-US" sz="1200" kern="1200" dirty="0">
                <a:solidFill>
                  <a:schemeClr val="tx1"/>
                </a:solidFill>
                <a:effectLst/>
                <a:latin typeface="+mn-lt"/>
                <a:ea typeface="+mn-ea"/>
                <a:cs typeface="+mn-cs"/>
              </a:rPr>
              <a:t> to Lennie </a:t>
            </a:r>
            <a:r>
              <a:rPr lang="en-US" sz="1200" kern="1200" dirty="0" err="1">
                <a:solidFill>
                  <a:schemeClr val="tx1"/>
                </a:solidFill>
                <a:effectLst/>
                <a:latin typeface="+mn-lt"/>
                <a:ea typeface="+mn-ea"/>
                <a:cs typeface="+mn-cs"/>
              </a:rPr>
              <a:t>Derde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Core Protocol V4.0</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Removal of the PAtC and introduction of the PANDA &amp; Biological Sampling Appendix</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Corresponding updates for previous appendices (e.g. DSAs, Statistical Appendix) and new deviation annexes.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Updated PIF/ICFs, EU RSAs, specific country appendices.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some countries: change of local PI for some sites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Alternative approach on labelling of IMP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last: Completion of the trial dossier in the system called CTIS (needed due to transition to the Clinical Trial Regulation)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Clinical Trial Info System, single entry point for submitting application/amendments in the EU/EEA.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SM = Substantial Modification</a:t>
            </a:r>
          </a:p>
          <a:p>
            <a:endParaRPr lang="nl-NL" dirty="0"/>
          </a:p>
        </p:txBody>
      </p:sp>
      <p:sp>
        <p:nvSpPr>
          <p:cNvPr id="4" name="Slide Number Placeholder 3">
            <a:extLst>
              <a:ext uri="{FF2B5EF4-FFF2-40B4-BE49-F238E27FC236}">
                <a16:creationId xmlns:a16="http://schemas.microsoft.com/office/drawing/2014/main" id="{C18E1A68-925A-60C4-9423-A6B3756AA9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605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8948-D99A-D780-28B5-6CD0C6D41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568E6-0DDA-B8C6-B2E7-AC02F20F0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83314-1533-4622-1D5D-75A8FB8152A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DB1740B-77A1-CB7A-78AF-20E20F0E5B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69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5EDA-BCB6-6602-FECB-C630CEEDB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77C6C-1A21-FBFC-9AAE-108126EF4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64CE6-F067-F54A-9E29-E330B50DD04D}"/>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55D07B7-C716-4678-FE1E-5CBE6081F3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290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25D39-EA2F-6F50-B8A1-3A6679804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B352-2EDF-2E03-195B-EE446AEA9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1C141-9E12-4270-E538-49C79B58C84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2E80288-E409-70AB-5AB6-248E675FE0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18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87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Omission of the simplified label applies to Belgium, Czech Republic, Ireland, Netherlands Italy and Slovenia</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2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7314-4DDB-0820-AE37-F87343598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3E26-2677-16E9-EFC2-DD0811166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C70C0-04F8-751C-B5BD-B932B52A30F8}"/>
              </a:ext>
            </a:extLst>
          </p:cNvPr>
          <p:cNvSpPr>
            <a:spLocks noGrp="1"/>
          </p:cNvSpPr>
          <p:nvPr>
            <p:ph type="body" idx="1"/>
          </p:nvPr>
        </p:nvSpPr>
        <p:spPr/>
        <p:txBody>
          <a:bodyPr/>
          <a:lstStyle/>
          <a:p>
            <a:r>
              <a:rPr lang="en-US" b="1" dirty="0"/>
              <a:t>NOTE: Procedures regarding ordering, temperature and storage monitoring, drug accountability and destruction</a:t>
            </a:r>
            <a:endParaRPr lang="nl-NL" dirty="0"/>
          </a:p>
        </p:txBody>
      </p:sp>
      <p:sp>
        <p:nvSpPr>
          <p:cNvPr id="4" name="Slide Number Placeholder 3">
            <a:extLst>
              <a:ext uri="{FF2B5EF4-FFF2-40B4-BE49-F238E27FC236}">
                <a16:creationId xmlns:a16="http://schemas.microsoft.com/office/drawing/2014/main" id="{A7004E1D-9EE1-A215-4B7F-DB70EC3511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552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933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DB82-89B4-D98A-4913-D2A6DFB17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60EEF-CCD5-0DA0-864A-C951D8B30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106E6-44C1-0BA4-07DA-3F753270FC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Reference Safety </a:t>
            </a:r>
            <a:r>
              <a:rPr lang="en-US" b="1" err="1"/>
              <a:t>information</a:t>
            </a:r>
            <a:r>
              <a:rPr lang="en-US" b="1"/>
              <a:t>: </a:t>
            </a:r>
            <a:r>
              <a:rPr lang="en-US">
                <a:highlight>
                  <a:srgbClr val="FFFF00"/>
                </a:highlight>
              </a:rPr>
              <a:t>(</a:t>
            </a:r>
            <a:r>
              <a:rPr lang="en-US" dirty="0">
                <a:highlight>
                  <a:srgbClr val="FFFF00"/>
                </a:highlight>
              </a:rPr>
              <a:t>e.g., summary of product characteristics / investigator brochure / protocol documents).</a:t>
            </a:r>
          </a:p>
          <a:p>
            <a:endParaRPr lang="nl-NL" dirty="0"/>
          </a:p>
        </p:txBody>
      </p:sp>
      <p:sp>
        <p:nvSpPr>
          <p:cNvPr id="4" name="Slide Number Placeholder 3">
            <a:extLst>
              <a:ext uri="{FF2B5EF4-FFF2-40B4-BE49-F238E27FC236}">
                <a16:creationId xmlns:a16="http://schemas.microsoft.com/office/drawing/2014/main" id="{A3BAC31D-EF5A-4963-C40C-448D4D30B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994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572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385E-CBF5-4E3C-1193-6B2180B4A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7C9CB-4B40-E487-3108-8CFEFD6C9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84F69-1867-28E7-8F17-D8A77B7AC178}"/>
              </a:ext>
            </a:extLst>
          </p:cNvPr>
          <p:cNvSpPr>
            <a:spLocks noGrp="1"/>
          </p:cNvSpPr>
          <p:nvPr>
            <p:ph type="body" idx="1"/>
          </p:nvPr>
        </p:nvSpPr>
        <p:spPr/>
        <p:txBody>
          <a:bodyPr/>
          <a:lstStyle/>
          <a:p>
            <a:pPr>
              <a:buFontTx/>
              <a:buChar char="-"/>
            </a:pPr>
            <a:r>
              <a:rPr lang="en-US" sz="1200" b="0" i="0" u="none" strike="noStrike" kern="1200" baseline="0">
                <a:solidFill>
                  <a:schemeClr val="tx1"/>
                </a:solidFill>
                <a:latin typeface="+mn-lt"/>
                <a:ea typeface="+mn-ea"/>
                <a:cs typeface="+mn-cs"/>
              </a:rPr>
              <a:t>For participants that remain incapacitated at hospital discharge, sites are expected to check at least at day 90 and day 180 if the subject has regained capacity to provide consent, if still alive. </a:t>
            </a:r>
            <a:endParaRPr lang="en-US" b="1" dirty="0"/>
          </a:p>
        </p:txBody>
      </p:sp>
      <p:sp>
        <p:nvSpPr>
          <p:cNvPr id="4" name="Slide Number Placeholder 3">
            <a:extLst>
              <a:ext uri="{FF2B5EF4-FFF2-40B4-BE49-F238E27FC236}">
                <a16:creationId xmlns:a16="http://schemas.microsoft.com/office/drawing/2014/main" id="{D74B0A2D-D9A6-9278-F26A-80914A8E74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72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234D-7463-6874-17DE-38EB36D9B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DEBB8-BE26-9EE5-DBDB-1F2D7AE07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40682-734A-2CFA-AEC2-6E503E8390E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FB94AA7-84EA-44BE-A347-8AE919A227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870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44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380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56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Please mention that it is the responsibility of the PI that all site study staff has been trained on Core V4 before performing any Core V4 study related tasks!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57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DC8B-424A-CA43-B927-9457476C8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63579-F6AB-AE43-C5F5-04C8733FB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59AD9-BDF1-05FC-0C3A-EAF802E1F0A5}"/>
              </a:ext>
            </a:extLst>
          </p:cNvPr>
          <p:cNvSpPr>
            <a:spLocks noGrp="1"/>
          </p:cNvSpPr>
          <p:nvPr>
            <p:ph type="body" idx="1"/>
          </p:nvPr>
        </p:nvSpPr>
        <p:spPr/>
        <p:txBody>
          <a:bodyPr/>
          <a:lstStyle/>
          <a:p>
            <a:r>
              <a:rPr lang="en-US" b="1" dirty="0"/>
              <a:t>NOTE: Please mention that it is the responsibility of the PI that all site study staff has been trained on Core V4 before performing any Core V4 study related tasks! </a:t>
            </a:r>
            <a:endParaRPr lang="nl-NL" dirty="0"/>
          </a:p>
        </p:txBody>
      </p:sp>
      <p:sp>
        <p:nvSpPr>
          <p:cNvPr id="4" name="Slide Number Placeholder 3">
            <a:extLst>
              <a:ext uri="{FF2B5EF4-FFF2-40B4-BE49-F238E27FC236}">
                <a16:creationId xmlns:a16="http://schemas.microsoft.com/office/drawing/2014/main" id="{DB9E25D3-7CCC-E2F7-F4AC-6F134BB7E4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88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07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43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66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fld id="{DC10D7A1-4823-4C2E-9956-2ED907EE3D6E}" type="slidenum">
              <a:rPr lang="nl-NL" smtClean="0"/>
              <a:t>59</a:t>
            </a:fld>
            <a:endParaRPr lang="nl-NL"/>
          </a:p>
        </p:txBody>
      </p:sp>
    </p:spTree>
    <p:extLst>
      <p:ext uri="{BB962C8B-B14F-4D97-AF65-F5344CB8AC3E}">
        <p14:creationId xmlns:p14="http://schemas.microsoft.com/office/powerpoint/2010/main" val="211897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EDEA-48C1-BD64-9CD0-9CDB44EC6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7D4BF-5FEC-CDDF-393E-89DA082B0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72094-3F99-9F40-791C-44A402049D06}"/>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1D5BCB7F-AA6F-76A2-EFE4-121E33064A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75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58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major change to the structure of the REMAP-CAP Platform is the closure of the Pandemic Strata</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Participants will no longer be classified as </a:t>
            </a:r>
            <a:r>
              <a:rPr lang="en-US" sz="1200" b="0" i="1" u="none" strike="noStrike" kern="1200" dirty="0">
                <a:solidFill>
                  <a:schemeClr val="tx1"/>
                </a:solidFill>
                <a:effectLst/>
                <a:latin typeface="+mn-lt"/>
                <a:ea typeface="+mn-ea"/>
                <a:cs typeface="+mn-cs"/>
              </a:rPr>
              <a:t>Pandemic Infection Suspected or Proven </a:t>
            </a:r>
            <a:r>
              <a:rPr lang="en-US" sz="1200" b="0" i="0" u="none" strike="noStrike" kern="1200" dirty="0">
                <a:solidFill>
                  <a:schemeClr val="tx1"/>
                </a:solidFill>
                <a:effectLst/>
                <a:latin typeface="+mn-lt"/>
                <a:ea typeface="+mn-ea"/>
                <a:cs typeface="+mn-cs"/>
              </a:rPr>
              <a:t>(“PISOP”) or </a:t>
            </a:r>
            <a:r>
              <a:rPr lang="en-US" sz="1200" b="0" i="1" u="none" strike="noStrike" kern="1200" dirty="0">
                <a:solidFill>
                  <a:schemeClr val="tx1"/>
                </a:solidFill>
                <a:effectLst/>
                <a:latin typeface="+mn-lt"/>
                <a:ea typeface="+mn-ea"/>
                <a:cs typeface="+mn-cs"/>
              </a:rPr>
              <a:t>Pandemic Infection Neither Suspected Nor Proven </a:t>
            </a:r>
            <a:r>
              <a:rPr lang="en-US" sz="1200" b="0" i="0" u="none" strike="noStrike" kern="1200" dirty="0">
                <a:solidFill>
                  <a:schemeClr val="tx1"/>
                </a:solidFill>
                <a:effectLst/>
                <a:latin typeface="+mn-lt"/>
                <a:ea typeface="+mn-ea"/>
                <a:cs typeface="+mn-cs"/>
              </a:rPr>
              <a:t>(“PINSNP”). </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Instead, participants will be </a:t>
            </a:r>
            <a:r>
              <a:rPr lang="en-US" sz="1200" b="0" i="0" u="none" strike="noStrike" kern="1200" dirty="0" err="1">
                <a:solidFill>
                  <a:schemeClr val="tx1"/>
                </a:solidFill>
                <a:effectLst/>
                <a:latin typeface="+mn-lt"/>
                <a:ea typeface="+mn-ea"/>
                <a:cs typeface="+mn-cs"/>
              </a:rPr>
              <a:t>categorised</a:t>
            </a:r>
            <a:r>
              <a:rPr lang="en-US" sz="1200" b="0" i="0" u="none" strike="noStrike" kern="1200" dirty="0">
                <a:solidFill>
                  <a:schemeClr val="tx1"/>
                </a:solidFill>
                <a:effectLst/>
                <a:latin typeface="+mn-lt"/>
                <a:ea typeface="+mn-ea"/>
                <a:cs typeface="+mn-cs"/>
              </a:rPr>
              <a:t> on the basis of a number of factors including characteristics of the patient (e.g. age), disease (e.g. pneumonia present or absent), and likely pathogen (influenza, SARS-CoV-2, bacterial infection, etc.)</a:t>
            </a:r>
          </a:p>
          <a:p>
            <a:r>
              <a:rPr lang="en-US" sz="1200" kern="1200" dirty="0">
                <a:solidFill>
                  <a:schemeClr val="tx1"/>
                </a:solidFill>
                <a:effectLst/>
                <a:latin typeface="+mn-lt"/>
                <a:ea typeface="+mn-ea"/>
                <a:cs typeface="+mn-cs"/>
              </a:rPr>
              <a:t>Important to highlight here that Domain deviations on country-level are described in the Domain Specific Deviation Annex </a:t>
            </a:r>
            <a:r>
              <a:rPr lang="en-US" sz="1200" kern="1200" dirty="0">
                <a:solidFill>
                  <a:schemeClr val="tx1"/>
                </a:solidFill>
                <a:effectLst/>
                <a:latin typeface="+mn-lt"/>
                <a:ea typeface="+mn-ea"/>
                <a:cs typeface="+mn-cs"/>
                <a:sym typeface="Wingdings" panose="05000000000000000000" pitchFamily="2" charset="2"/>
              </a:rPr>
              <a:t> Sites should check what applies for their country!</a:t>
            </a:r>
          </a:p>
          <a:p>
            <a:r>
              <a:rPr lang="en-US" sz="1200" kern="1200" dirty="0">
                <a:solidFill>
                  <a:schemeClr val="tx1"/>
                </a:solidFill>
                <a:effectLst/>
                <a:latin typeface="+mn-lt"/>
                <a:ea typeface="+mn-ea"/>
                <a:cs typeface="+mn-cs"/>
                <a:sym typeface="Wingdings" panose="05000000000000000000" pitchFamily="2" charset="2"/>
              </a:rPr>
              <a:t>Important to highlight that additional country-specific information (e.g. specific country= specific ICF or safety procedures) are listed in the EU RSA Country annex. Sites should read this country annex for their country!</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6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u="sng" dirty="0"/>
              <a:t>Presenter </a:t>
            </a:r>
            <a:r>
              <a:rPr lang="nl-NL" u="sng" dirty="0" err="1"/>
              <a:t>notes</a:t>
            </a:r>
            <a:r>
              <a:rPr lang="nl-NL" u="sng" dirty="0"/>
              <a:t>:</a:t>
            </a:r>
            <a:r>
              <a:rPr lang="nl-NL" u="sng" baseline="0" dirty="0"/>
              <a:t> </a:t>
            </a:r>
          </a:p>
          <a:p>
            <a:endParaRPr lang="nl-NL" u="sng" baseline="0" dirty="0"/>
          </a:p>
          <a:p>
            <a:r>
              <a:rPr lang="en-GB" b="1" dirty="0"/>
              <a:t>Eligibility for the trial is determined at multiple levels during Core V4.0:</a:t>
            </a:r>
          </a:p>
          <a:p>
            <a:pPr marL="228600" indent="-228600">
              <a:buAutoNum type="arabicPeriod"/>
            </a:pPr>
            <a:r>
              <a:rPr lang="en-GB" dirty="0"/>
              <a:t>Platform-level (Core Protocol);</a:t>
            </a:r>
          </a:p>
          <a:p>
            <a:pPr marL="228600" indent="-228600">
              <a:buAutoNum type="arabicPeriod"/>
            </a:pPr>
            <a:r>
              <a:rPr lang="en-GB" dirty="0"/>
              <a:t>(Patient, pathogen and disease-level (</a:t>
            </a:r>
            <a:r>
              <a:rPr lang="en-US" dirty="0"/>
              <a:t>Patient, Pathogen </a:t>
            </a:r>
            <a:r>
              <a:rPr lang="en-US" dirty="0" err="1"/>
              <a:t>ANd</a:t>
            </a:r>
            <a:r>
              <a:rPr lang="en-US" dirty="0"/>
              <a:t> Disease Appendix to the Core Protocol (PANDA))</a:t>
            </a:r>
            <a:r>
              <a:rPr lang="nl-NL" dirty="0"/>
              <a:t>;)</a:t>
            </a:r>
            <a:endParaRPr lang="en-GB" dirty="0"/>
          </a:p>
          <a:p>
            <a:pPr marL="228600" indent="-228600">
              <a:buAutoNum type="arabicPeriod"/>
            </a:pPr>
            <a:r>
              <a:rPr lang="en-GB" baseline="0" dirty="0"/>
              <a:t>Domain-level (Domain-Specific Appendix (DSA)); - </a:t>
            </a:r>
            <a:r>
              <a:rPr lang="en-GB" b="1" baseline="0" dirty="0"/>
              <a:t>domains specify the patient population in more detail now</a:t>
            </a:r>
          </a:p>
          <a:p>
            <a:pPr marL="228600" indent="-228600">
              <a:buAutoNum type="arabicPeriod"/>
            </a:pPr>
            <a:r>
              <a:rPr lang="en-GB" baseline="0" dirty="0"/>
              <a:t>Intervention-level (DSA).</a:t>
            </a:r>
            <a:endParaRPr lang="en-GB" b="1"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73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8CD2-F21C-4409-ACEA-08C8B4C93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B8A7227-B924-4D27-A7A6-A83F32868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62ADDD4-A622-47A4-9876-8A82D66A6FF9}"/>
              </a:ext>
            </a:extLst>
          </p:cNvPr>
          <p:cNvSpPr>
            <a:spLocks noGrp="1"/>
          </p:cNvSpPr>
          <p:nvPr>
            <p:ph type="dt" sz="half" idx="10"/>
          </p:nvPr>
        </p:nvSpPr>
        <p:spPr/>
        <p:txBody>
          <a:bodyPr/>
          <a:lstStyle/>
          <a:p>
            <a:fld id="{4FF499DD-7DAF-427E-80B7-CF95E4B7581F}" type="datetime1">
              <a:rPr lang="en-AU" smtClean="0"/>
              <a:t>15/12/2025</a:t>
            </a:fld>
            <a:endParaRPr lang="en-AU"/>
          </a:p>
        </p:txBody>
      </p:sp>
      <p:sp>
        <p:nvSpPr>
          <p:cNvPr id="5" name="Footer Placeholder 4">
            <a:extLst>
              <a:ext uri="{FF2B5EF4-FFF2-40B4-BE49-F238E27FC236}">
                <a16:creationId xmlns:a16="http://schemas.microsoft.com/office/drawing/2014/main" id="{518A3EE9-9E43-4CBE-A4D3-97C9D045951F}"/>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EC3A589D-2B21-438C-9AD0-EF42DD190413}"/>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9141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71FE-71B8-4CE0-9C34-1CAE2002C9B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117E85B-8CDE-4536-9137-F41CF25637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CA3C5A-9C8E-4C8D-AA76-DA1708F5499A}"/>
              </a:ext>
            </a:extLst>
          </p:cNvPr>
          <p:cNvSpPr>
            <a:spLocks noGrp="1"/>
          </p:cNvSpPr>
          <p:nvPr>
            <p:ph type="dt" sz="half" idx="10"/>
          </p:nvPr>
        </p:nvSpPr>
        <p:spPr/>
        <p:txBody>
          <a:bodyPr/>
          <a:lstStyle/>
          <a:p>
            <a:fld id="{60AE43E8-9F89-4E11-8680-C6B0B3D54561}" type="datetime1">
              <a:rPr lang="en-AU" smtClean="0"/>
              <a:t>15/12/2025</a:t>
            </a:fld>
            <a:endParaRPr lang="en-AU"/>
          </a:p>
        </p:txBody>
      </p:sp>
      <p:sp>
        <p:nvSpPr>
          <p:cNvPr id="5" name="Footer Placeholder 4">
            <a:extLst>
              <a:ext uri="{FF2B5EF4-FFF2-40B4-BE49-F238E27FC236}">
                <a16:creationId xmlns:a16="http://schemas.microsoft.com/office/drawing/2014/main" id="{3881747C-3003-454C-89C3-67CF94C913E2}"/>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8A2E8C28-8077-40DF-903B-46DC4474F8A1}"/>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29348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C5586-9EE6-45FD-8761-DA5F12EC51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8D17E8-4CC7-4E3B-90AC-758B178460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FF2DD4-AF39-4541-B37E-2908875F4087}"/>
              </a:ext>
            </a:extLst>
          </p:cNvPr>
          <p:cNvSpPr>
            <a:spLocks noGrp="1"/>
          </p:cNvSpPr>
          <p:nvPr>
            <p:ph type="dt" sz="half" idx="10"/>
          </p:nvPr>
        </p:nvSpPr>
        <p:spPr/>
        <p:txBody>
          <a:bodyPr/>
          <a:lstStyle/>
          <a:p>
            <a:fld id="{BF524301-D050-4649-953B-819B2A7DE5A1}" type="datetime1">
              <a:rPr lang="en-AU" smtClean="0"/>
              <a:t>15/12/2025</a:t>
            </a:fld>
            <a:endParaRPr lang="en-AU"/>
          </a:p>
        </p:txBody>
      </p:sp>
      <p:sp>
        <p:nvSpPr>
          <p:cNvPr id="5" name="Footer Placeholder 4">
            <a:extLst>
              <a:ext uri="{FF2B5EF4-FFF2-40B4-BE49-F238E27FC236}">
                <a16:creationId xmlns:a16="http://schemas.microsoft.com/office/drawing/2014/main" id="{D2CE5C9B-47F6-44EB-B6A2-AAC39F38C245}"/>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D61C2C7A-95F6-4F58-89EA-FB39DD3EADF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283895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7290D41-BE6F-4237-823F-420FD5C0CB11}" type="datetime1">
              <a:rPr lang="en-AU" smtClean="0"/>
              <a:t>15/12/2025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281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798451-AC70-4735-BC42-FDAA9605AF33}" type="datetime1">
              <a:rPr lang="en-AU" smtClean="0"/>
              <a:t>15/12/2025</a:t>
            </a:fld>
            <a:endParaRPr lang="en-US" dirty="0"/>
          </a:p>
        </p:txBody>
      </p:sp>
      <p:sp>
        <p:nvSpPr>
          <p:cNvPr id="5" name="Footer Placeholder 4"/>
          <p:cNvSpPr>
            <a:spLocks noGrp="1"/>
          </p:cNvSpPr>
          <p:nvPr>
            <p:ph type="ftr" sz="quarter" idx="11"/>
          </p:nvPr>
        </p:nvSpPr>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689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FBF1C9-EF85-4919-96BA-85F02EF33B5C}" type="datetime1">
              <a:rPr lang="en-AU" smtClean="0"/>
              <a:t>15/12/2025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577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E34B9EB-F920-461C-ADE4-2E49FE328B48}" type="datetime1">
              <a:rPr lang="en-AU" smtClean="0"/>
              <a:t>15/12/2025</a:t>
            </a:fld>
            <a:endParaRPr lang="en-US" dirty="0"/>
          </a:p>
        </p:txBody>
      </p:sp>
      <p:sp>
        <p:nvSpPr>
          <p:cNvPr id="6" name="Footer Placeholder 5"/>
          <p:cNvSpPr>
            <a:spLocks noGrp="1"/>
          </p:cNvSpPr>
          <p:nvPr>
            <p:ph type="ftr" sz="quarter" idx="11"/>
          </p:nvPr>
        </p:nvSpPr>
        <p:spPr/>
        <p:txBody>
          <a:body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986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82B9809-AC99-4E3E-8D46-8B28D5B50EA5}" type="datetime1">
              <a:rPr lang="en-AU" smtClean="0"/>
              <a:t>15/12/2025</a:t>
            </a:fld>
            <a:endParaRPr lang="en-US" dirty="0"/>
          </a:p>
        </p:txBody>
      </p:sp>
      <p:sp>
        <p:nvSpPr>
          <p:cNvPr id="8" name="Footer Placeholder 7"/>
          <p:cNvSpPr>
            <a:spLocks noGrp="1"/>
          </p:cNvSpPr>
          <p:nvPr>
            <p:ph type="ftr" sz="quarter" idx="11"/>
          </p:nvPr>
        </p:nvSpPr>
        <p:spPr/>
        <p:txBody>
          <a:bodyPr/>
          <a:lstStyle/>
          <a:p>
            <a:r>
              <a:rPr lang="en-US"/>
              <a:t>REMAP-CAP_eCRF Training_V2.0_20230920</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21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02BCABE-AF0D-426F-B558-4F48278761C3}" type="datetime1">
              <a:rPr lang="en-AU" smtClean="0"/>
              <a:t>15/12/2025</a:t>
            </a:fld>
            <a:endParaRPr lang="en-US" dirty="0"/>
          </a:p>
        </p:txBody>
      </p:sp>
      <p:sp>
        <p:nvSpPr>
          <p:cNvPr id="4" name="Footer Placeholder 3"/>
          <p:cNvSpPr>
            <a:spLocks noGrp="1"/>
          </p:cNvSpPr>
          <p:nvPr>
            <p:ph type="ftr" sz="quarter" idx="11"/>
          </p:nvPr>
        </p:nvSpPr>
        <p:spPr/>
        <p:txBody>
          <a:bodyPr/>
          <a:lstStyle/>
          <a:p>
            <a:r>
              <a:rPr lang="en-US"/>
              <a:t>REMAP-CAP_eCRF Training_V2.0_20230920</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573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01710-BFFF-45EF-9B53-43D184EB0887}" type="datetime1">
              <a:rPr lang="en-AU" smtClean="0"/>
              <a:t>15/12/2025</a:t>
            </a:fld>
            <a:endParaRPr lang="en-US" dirty="0"/>
          </a:p>
        </p:txBody>
      </p:sp>
      <p:sp>
        <p:nvSpPr>
          <p:cNvPr id="3" name="Footer Placeholder 2"/>
          <p:cNvSpPr>
            <a:spLocks noGrp="1"/>
          </p:cNvSpPr>
          <p:nvPr>
            <p:ph type="ftr" sz="quarter" idx="11"/>
          </p:nvPr>
        </p:nvSpPr>
        <p:spPr/>
        <p:txBody>
          <a:bodyPr/>
          <a:lstStyle/>
          <a:p>
            <a:r>
              <a:rPr lang="en-US"/>
              <a:t>REMAP-CAP_eCRF Training_V2.0_20230920</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339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DD19603-F202-49AE-B91E-6FDECFCA8371}" type="datetime1">
              <a:rPr lang="en-AU" smtClean="0"/>
              <a:t>15/12/2025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54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422B-EF5D-43A6-AF74-F0149F620B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08A23B-CB84-4201-A553-B1B41257B1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44DB5C-F243-4A82-8EB1-229C2C5BF904}"/>
              </a:ext>
            </a:extLst>
          </p:cNvPr>
          <p:cNvSpPr>
            <a:spLocks noGrp="1"/>
          </p:cNvSpPr>
          <p:nvPr>
            <p:ph type="dt" sz="half" idx="10"/>
          </p:nvPr>
        </p:nvSpPr>
        <p:spPr/>
        <p:txBody>
          <a:bodyPr/>
          <a:lstStyle/>
          <a:p>
            <a:fld id="{5ED08CBC-3EE3-497B-97D5-7B483C391D08}" type="datetime1">
              <a:rPr lang="en-AU" smtClean="0"/>
              <a:t>15/12/2025</a:t>
            </a:fld>
            <a:endParaRPr lang="en-AU"/>
          </a:p>
        </p:txBody>
      </p:sp>
      <p:sp>
        <p:nvSpPr>
          <p:cNvPr id="5" name="Footer Placeholder 4">
            <a:extLst>
              <a:ext uri="{FF2B5EF4-FFF2-40B4-BE49-F238E27FC236}">
                <a16:creationId xmlns:a16="http://schemas.microsoft.com/office/drawing/2014/main" id="{320F9B21-BD52-45FE-9491-28B575D0EE34}"/>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BDE15B97-849C-45CD-BE90-FE9967BB6C0C}"/>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204323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2313A0D-ED10-4CC0-8303-B893E5AB621A}" type="datetime1">
              <a:rPr lang="en-AU" smtClean="0"/>
              <a:t>15/12/2025</a:t>
            </a:fld>
            <a:endParaRPr lang="en-US" dirty="0"/>
          </a:p>
        </p:txBody>
      </p:sp>
      <p:sp>
        <p:nvSpPr>
          <p:cNvPr id="6" name="Footer Placeholder 5"/>
          <p:cNvSpPr>
            <a:spLocks noGrp="1"/>
          </p:cNvSpPr>
          <p:nvPr>
            <p:ph type="ftr" sz="quarter" idx="11"/>
          </p:nvPr>
        </p:nvSpPr>
        <p:spPr/>
        <p:txBody>
          <a:body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370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43422C-0422-49E3-B1E6-4D9AB74F0B09}" type="datetime1">
              <a:rPr lang="en-AU" smtClean="0"/>
              <a:t>15/12/2025</a:t>
            </a:fld>
            <a:endParaRPr lang="en-US" dirty="0"/>
          </a:p>
        </p:txBody>
      </p:sp>
      <p:sp>
        <p:nvSpPr>
          <p:cNvPr id="5" name="Footer Placeholder 4"/>
          <p:cNvSpPr>
            <a:spLocks noGrp="1"/>
          </p:cNvSpPr>
          <p:nvPr>
            <p:ph type="ftr" sz="quarter" idx="11"/>
          </p:nvPr>
        </p:nvSpPr>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517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2B470E1-5C73-4D57-A13D-6FB9450265FE}" type="datetime1">
              <a:rPr lang="en-AU" smtClean="0"/>
              <a:t>15/12/2025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8119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Object">
    <p:bg>
      <p:bgPr>
        <a:solidFill>
          <a:srgbClr val="FFDAD7"/>
        </a:solidFill>
        <a:effectLst/>
      </p:bgPr>
    </p:bg>
    <p:spTree>
      <p:nvGrpSpPr>
        <p:cNvPr id="1" name=""/>
        <p:cNvGrpSpPr/>
        <p:nvPr/>
      </p:nvGrpSpPr>
      <p:grpSpPr>
        <a:xfrm>
          <a:off x="0" y="0"/>
          <a:ext cx="0" cy="0"/>
          <a:chOff x="0" y="0"/>
          <a:chExt cx="0" cy="0"/>
        </a:xfrm>
      </p:grpSpPr>
      <p:sp>
        <p:nvSpPr>
          <p:cNvPr id="4" name="Content (text box heading) 1">
            <a:extLst>
              <a:ext uri="{FF2B5EF4-FFF2-40B4-BE49-F238E27FC236}">
                <a16:creationId xmlns:a16="http://schemas.microsoft.com/office/drawing/2014/main" id="{17AC7FB8-ED2E-4FC6-B739-E6A5154142AC}"/>
              </a:ext>
            </a:extLst>
          </p:cNvPr>
          <p:cNvSpPr txBox="1">
            <a:spLocks noSelect="1"/>
          </p:cNvSpPr>
          <p:nvPr userDrawn="1"/>
        </p:nvSpPr>
        <p:spPr bwMode="gray">
          <a:xfrm>
            <a:off x="443519" y="431999"/>
            <a:ext cx="9099000" cy="1296720"/>
          </a:xfrm>
          <a:prstGeom prst="rect">
            <a:avLst/>
          </a:prstGeom>
          <a:noFill/>
        </p:spPr>
        <p:txBody>
          <a:bodyPr wrap="square" lIns="0" tIns="0" rIns="0" bIns="0" rtlCol="0">
            <a:noAutofit/>
          </a:bodyPr>
          <a:lstStyle/>
          <a:p>
            <a:pPr>
              <a:lnSpc>
                <a:spcPct val="87000"/>
              </a:lnSpc>
            </a:pPr>
            <a:r>
              <a:rPr lang="en-GB" sz="4800" dirty="0">
                <a:latin typeface="+mj-lt"/>
              </a:rPr>
              <a:t>Content</a:t>
            </a:r>
          </a:p>
        </p:txBody>
      </p:sp>
      <p:sp>
        <p:nvSpPr>
          <p:cNvPr id="8" name="Placeholder 2 (JU-Free)">
            <a:extLst>
              <a:ext uri="{FF2B5EF4-FFF2-40B4-BE49-F238E27FC236}">
                <a16:creationId xmlns:a16="http://schemas.microsoft.com/office/drawing/2014/main" id="{D4ABEFE2-D4DD-454A-B47D-0F691B3AAF0A}"/>
              </a:ext>
            </a:extLst>
          </p:cNvPr>
          <p:cNvSpPr>
            <a:spLocks noGrp="1"/>
          </p:cNvSpPr>
          <p:nvPr>
            <p:ph type="body" sz="quarter" idx="10" hasCustomPrompt="1"/>
          </p:nvPr>
        </p:nvSpPr>
        <p:spPr bwMode="gray">
          <a:xfrm>
            <a:off x="1888751" y="2034487"/>
            <a:ext cx="7663237" cy="3801164"/>
          </a:xfrm>
        </p:spPr>
        <p:txBody>
          <a:bodyPr/>
          <a:lstStyle>
            <a:lvl1pPr marL="424800" indent="-424800">
              <a:lnSpc>
                <a:spcPct val="142000"/>
              </a:lnSpc>
              <a:buSzPct val="100000"/>
              <a:buFont typeface="+mj-lt"/>
              <a:buAutoNum type="arabicPeriod"/>
              <a:defRPr sz="2500">
                <a:solidFill>
                  <a:schemeClr val="tx1"/>
                </a:solidFill>
              </a:defRPr>
            </a:lvl1pPr>
            <a:lvl2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2pPr>
            <a:lvl3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3pPr>
            <a:lvl4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4pPr>
            <a:lvl5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5pPr>
            <a:lvl6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6pPr>
            <a:lvl7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7pPr>
            <a:lvl8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8pPr>
            <a:lvl9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9pPr>
          </a:lstStyle>
          <a:p>
            <a:pPr lvl="0"/>
            <a:r>
              <a:rPr lang="en-GB" dirty="0"/>
              <a:t>[Content item]</a:t>
            </a:r>
          </a:p>
          <a:p>
            <a:pPr lvl="0"/>
            <a:r>
              <a:rPr lang="en-GB" dirty="0"/>
              <a:t>JU-LEVEL1=Content item</a:t>
            </a:r>
          </a:p>
        </p:txBody>
      </p:sp>
      <p:sp>
        <p:nvSpPr>
          <p:cNvPr id="10" name="Slide Number Placeholder 3">
            <a:extLst>
              <a:ext uri="{FF2B5EF4-FFF2-40B4-BE49-F238E27FC236}">
                <a16:creationId xmlns:a16="http://schemas.microsoft.com/office/drawing/2014/main" id="{85616E35-E943-4DAB-AD61-F054B1637821}"/>
              </a:ext>
            </a:extLst>
          </p:cNvPr>
          <p:cNvSpPr>
            <a:spLocks noGrp="1" noSelect="1"/>
          </p:cNvSpPr>
          <p:nvPr>
            <p:ph type="sldNum" sz="quarter" idx="13"/>
          </p:nvPr>
        </p:nvSpPr>
        <p:spPr/>
        <p:txBody>
          <a:bodyPr/>
          <a:lstStyle/>
          <a:p>
            <a:pPr algn="r"/>
            <a:fld id="{8F18802B-E4C7-4B2D-B37A-6B7CC3C134EA}" type="slidenum">
              <a:rPr lang="en-GB" smtClean="0"/>
              <a:pPr algn="r"/>
              <a:t>‹#›</a:t>
            </a:fld>
            <a:endParaRPr lang="en-GB" dirty="0"/>
          </a:p>
        </p:txBody>
      </p:sp>
      <p:sp>
        <p:nvSpPr>
          <p:cNvPr id="5" name="Frame 4">
            <a:extLst>
              <a:ext uri="{FF2B5EF4-FFF2-40B4-BE49-F238E27FC236}">
                <a16:creationId xmlns:a16="http://schemas.microsoft.com/office/drawing/2014/main" id="{70A8E076-A61B-4423-8FDA-85E1ACCF2273}"/>
              </a:ext>
            </a:extLst>
          </p:cNvPr>
          <p:cNvSpPr>
            <a:spLocks noSelect="1"/>
          </p:cNvSpPr>
          <p:nvPr userDrawn="1"/>
        </p:nvSpPr>
        <p:spPr bwMode="auto">
          <a:xfrm>
            <a:off x="444500" y="6276987"/>
            <a:ext cx="849313" cy="268288"/>
          </a:xfrm>
          <a:custGeom>
            <a:avLst/>
            <a:gdLst>
              <a:gd name="T0" fmla="*/ 437 w 2679"/>
              <a:gd name="T1" fmla="*/ 594 h 846"/>
              <a:gd name="T2" fmla="*/ 262 w 2679"/>
              <a:gd name="T3" fmla="*/ 578 h 846"/>
              <a:gd name="T4" fmla="*/ 445 w 2679"/>
              <a:gd name="T5" fmla="*/ 475 h 846"/>
              <a:gd name="T6" fmla="*/ 243 w 2679"/>
              <a:gd name="T7" fmla="*/ 220 h 846"/>
              <a:gd name="T8" fmla="*/ 259 w 2679"/>
              <a:gd name="T9" fmla="*/ 672 h 846"/>
              <a:gd name="T10" fmla="*/ 329 w 2679"/>
              <a:gd name="T11" fmla="*/ 390 h 846"/>
              <a:gd name="T12" fmla="*/ 243 w 2679"/>
              <a:gd name="T13" fmla="*/ 314 h 846"/>
              <a:gd name="T14" fmla="*/ 754 w 2679"/>
              <a:gd name="T15" fmla="*/ 220 h 846"/>
              <a:gd name="T16" fmla="*/ 854 w 2679"/>
              <a:gd name="T17" fmla="*/ 379 h 846"/>
              <a:gd name="T18" fmla="*/ 636 w 2679"/>
              <a:gd name="T19" fmla="*/ 446 h 846"/>
              <a:gd name="T20" fmla="*/ 860 w 2679"/>
              <a:gd name="T21" fmla="*/ 507 h 846"/>
              <a:gd name="T22" fmla="*/ 753 w 2679"/>
              <a:gd name="T23" fmla="*/ 672 h 846"/>
              <a:gd name="T24" fmla="*/ 1156 w 2679"/>
              <a:gd name="T25" fmla="*/ 663 h 846"/>
              <a:gd name="T26" fmla="*/ 1040 w 2679"/>
              <a:gd name="T27" fmla="*/ 229 h 846"/>
              <a:gd name="T28" fmla="*/ 1152 w 2679"/>
              <a:gd name="T29" fmla="*/ 273 h 846"/>
              <a:gd name="T30" fmla="*/ 1317 w 2679"/>
              <a:gd name="T31" fmla="*/ 223 h 846"/>
              <a:gd name="T32" fmla="*/ 1262 w 2679"/>
              <a:gd name="T33" fmla="*/ 327 h 846"/>
              <a:gd name="T34" fmla="*/ 1156 w 2679"/>
              <a:gd name="T35" fmla="*/ 663 h 846"/>
              <a:gd name="T36" fmla="*/ 1698 w 2679"/>
              <a:gd name="T37" fmla="*/ 628 h 846"/>
              <a:gd name="T38" fmla="*/ 1810 w 2679"/>
              <a:gd name="T39" fmla="*/ 663 h 846"/>
              <a:gd name="T40" fmla="*/ 1698 w 2679"/>
              <a:gd name="T41" fmla="*/ 229 h 846"/>
              <a:gd name="T42" fmla="*/ 1571 w 2679"/>
              <a:gd name="T43" fmla="*/ 220 h 846"/>
              <a:gd name="T44" fmla="*/ 1413 w 2679"/>
              <a:gd name="T45" fmla="*/ 599 h 846"/>
              <a:gd name="T46" fmla="*/ 1586 w 2679"/>
              <a:gd name="T47" fmla="*/ 327 h 846"/>
              <a:gd name="T48" fmla="*/ 1694 w 2679"/>
              <a:gd name="T49" fmla="*/ 511 h 846"/>
              <a:gd name="T50" fmla="*/ 1474 w 2679"/>
              <a:gd name="T51" fmla="*/ 446 h 846"/>
              <a:gd name="T52" fmla="*/ 1927 w 2679"/>
              <a:gd name="T53" fmla="*/ 74 h 846"/>
              <a:gd name="T54" fmla="*/ 2079 w 2679"/>
              <a:gd name="T55" fmla="*/ 74 h 846"/>
              <a:gd name="T56" fmla="*/ 1927 w 2679"/>
              <a:gd name="T57" fmla="*/ 74 h 846"/>
              <a:gd name="T58" fmla="*/ 2061 w 2679"/>
              <a:gd name="T59" fmla="*/ 229 h 846"/>
              <a:gd name="T60" fmla="*/ 1945 w 2679"/>
              <a:gd name="T61" fmla="*/ 663 h 846"/>
              <a:gd name="T62" fmla="*/ 2379 w 2679"/>
              <a:gd name="T63" fmla="*/ 672 h 846"/>
              <a:gd name="T64" fmla="*/ 2500 w 2679"/>
              <a:gd name="T65" fmla="*/ 663 h 846"/>
              <a:gd name="T66" fmla="*/ 2612 w 2679"/>
              <a:gd name="T67" fmla="*/ 27 h 846"/>
              <a:gd name="T68" fmla="*/ 2496 w 2679"/>
              <a:gd name="T69" fmla="*/ 260 h 846"/>
              <a:gd name="T70" fmla="*/ 2160 w 2679"/>
              <a:gd name="T71" fmla="*/ 446 h 846"/>
              <a:gd name="T72" fmla="*/ 2379 w 2679"/>
              <a:gd name="T73" fmla="*/ 672 h 846"/>
              <a:gd name="T74" fmla="*/ 2496 w 2679"/>
              <a:gd name="T75" fmla="*/ 381 h 846"/>
              <a:gd name="T76" fmla="*/ 2391 w 2679"/>
              <a:gd name="T77" fmla="*/ 565 h 846"/>
              <a:gd name="T78" fmla="*/ 2388 w 2679"/>
              <a:gd name="T79" fmla="*/ 327 h 846"/>
              <a:gd name="T80" fmla="*/ 2679 w 2679"/>
              <a:gd name="T81" fmla="*/ 846 h 846"/>
              <a:gd name="T82" fmla="*/ 0 w 2679"/>
              <a:gd name="T83" fmla="*/ 75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9" h="846">
                <a:moveTo>
                  <a:pt x="259" y="672"/>
                </a:moveTo>
                <a:cubicBezTo>
                  <a:pt x="326" y="672"/>
                  <a:pt x="395" y="644"/>
                  <a:pt x="437" y="594"/>
                </a:cubicBezTo>
                <a:cubicBezTo>
                  <a:pt x="371" y="528"/>
                  <a:pt x="371" y="528"/>
                  <a:pt x="371" y="528"/>
                </a:cubicBezTo>
                <a:cubicBezTo>
                  <a:pt x="350" y="550"/>
                  <a:pt x="311" y="578"/>
                  <a:pt x="262" y="578"/>
                </a:cubicBezTo>
                <a:cubicBezTo>
                  <a:pt x="200" y="578"/>
                  <a:pt x="151" y="536"/>
                  <a:pt x="144" y="475"/>
                </a:cubicBezTo>
                <a:cubicBezTo>
                  <a:pt x="445" y="475"/>
                  <a:pt x="445" y="475"/>
                  <a:pt x="445" y="475"/>
                </a:cubicBezTo>
                <a:cubicBezTo>
                  <a:pt x="447" y="465"/>
                  <a:pt x="448" y="454"/>
                  <a:pt x="448" y="442"/>
                </a:cubicBezTo>
                <a:cubicBezTo>
                  <a:pt x="448" y="321"/>
                  <a:pt x="363" y="220"/>
                  <a:pt x="243" y="220"/>
                </a:cubicBezTo>
                <a:cubicBezTo>
                  <a:pt x="114" y="220"/>
                  <a:pt x="31" y="325"/>
                  <a:pt x="31" y="446"/>
                </a:cubicBezTo>
                <a:cubicBezTo>
                  <a:pt x="31" y="583"/>
                  <a:pt x="129" y="672"/>
                  <a:pt x="259" y="672"/>
                </a:cubicBezTo>
                <a:close/>
                <a:moveTo>
                  <a:pt x="243" y="314"/>
                </a:moveTo>
                <a:cubicBezTo>
                  <a:pt x="290" y="314"/>
                  <a:pt x="325" y="351"/>
                  <a:pt x="329" y="390"/>
                </a:cubicBezTo>
                <a:cubicBezTo>
                  <a:pt x="150" y="390"/>
                  <a:pt x="150" y="390"/>
                  <a:pt x="150" y="390"/>
                </a:cubicBezTo>
                <a:cubicBezTo>
                  <a:pt x="155" y="350"/>
                  <a:pt x="195" y="314"/>
                  <a:pt x="243" y="314"/>
                </a:cubicBezTo>
                <a:close/>
                <a:moveTo>
                  <a:pt x="520" y="446"/>
                </a:moveTo>
                <a:cubicBezTo>
                  <a:pt x="520" y="320"/>
                  <a:pt x="621" y="220"/>
                  <a:pt x="754" y="220"/>
                </a:cubicBezTo>
                <a:cubicBezTo>
                  <a:pt x="829" y="220"/>
                  <a:pt x="896" y="255"/>
                  <a:pt x="936" y="307"/>
                </a:cubicBezTo>
                <a:cubicBezTo>
                  <a:pt x="854" y="379"/>
                  <a:pt x="854" y="379"/>
                  <a:pt x="854" y="379"/>
                </a:cubicBezTo>
                <a:cubicBezTo>
                  <a:pt x="831" y="349"/>
                  <a:pt x="796" y="327"/>
                  <a:pt x="754" y="327"/>
                </a:cubicBezTo>
                <a:cubicBezTo>
                  <a:pt x="686" y="327"/>
                  <a:pt x="636" y="380"/>
                  <a:pt x="636" y="446"/>
                </a:cubicBezTo>
                <a:cubicBezTo>
                  <a:pt x="636" y="514"/>
                  <a:pt x="686" y="565"/>
                  <a:pt x="756" y="565"/>
                </a:cubicBezTo>
                <a:cubicBezTo>
                  <a:pt x="804" y="565"/>
                  <a:pt x="841" y="536"/>
                  <a:pt x="860" y="507"/>
                </a:cubicBezTo>
                <a:cubicBezTo>
                  <a:pt x="950" y="574"/>
                  <a:pt x="950" y="574"/>
                  <a:pt x="950" y="574"/>
                </a:cubicBezTo>
                <a:cubicBezTo>
                  <a:pt x="899" y="643"/>
                  <a:pt x="834" y="672"/>
                  <a:pt x="753" y="672"/>
                </a:cubicBezTo>
                <a:cubicBezTo>
                  <a:pt x="618" y="672"/>
                  <a:pt x="520" y="572"/>
                  <a:pt x="520" y="446"/>
                </a:cubicBezTo>
                <a:close/>
                <a:moveTo>
                  <a:pt x="1156" y="663"/>
                </a:moveTo>
                <a:cubicBezTo>
                  <a:pt x="1040" y="663"/>
                  <a:pt x="1040" y="663"/>
                  <a:pt x="1040" y="663"/>
                </a:cubicBezTo>
                <a:cubicBezTo>
                  <a:pt x="1040" y="229"/>
                  <a:pt x="1040" y="229"/>
                  <a:pt x="1040" y="229"/>
                </a:cubicBezTo>
                <a:cubicBezTo>
                  <a:pt x="1152" y="229"/>
                  <a:pt x="1152" y="229"/>
                  <a:pt x="1152" y="229"/>
                </a:cubicBezTo>
                <a:cubicBezTo>
                  <a:pt x="1152" y="273"/>
                  <a:pt x="1152" y="273"/>
                  <a:pt x="1152" y="273"/>
                </a:cubicBezTo>
                <a:cubicBezTo>
                  <a:pt x="1178" y="240"/>
                  <a:pt x="1225" y="220"/>
                  <a:pt x="1278" y="220"/>
                </a:cubicBezTo>
                <a:cubicBezTo>
                  <a:pt x="1295" y="220"/>
                  <a:pt x="1305" y="221"/>
                  <a:pt x="1317" y="223"/>
                </a:cubicBezTo>
                <a:cubicBezTo>
                  <a:pt x="1304" y="332"/>
                  <a:pt x="1304" y="332"/>
                  <a:pt x="1304" y="332"/>
                </a:cubicBezTo>
                <a:cubicBezTo>
                  <a:pt x="1296" y="329"/>
                  <a:pt x="1279" y="327"/>
                  <a:pt x="1262" y="327"/>
                </a:cubicBezTo>
                <a:cubicBezTo>
                  <a:pt x="1211" y="327"/>
                  <a:pt x="1170" y="364"/>
                  <a:pt x="1156" y="390"/>
                </a:cubicBezTo>
                <a:lnTo>
                  <a:pt x="1156" y="663"/>
                </a:lnTo>
                <a:close/>
                <a:moveTo>
                  <a:pt x="1577" y="672"/>
                </a:moveTo>
                <a:cubicBezTo>
                  <a:pt x="1621" y="672"/>
                  <a:pt x="1662" y="659"/>
                  <a:pt x="1698" y="628"/>
                </a:cubicBezTo>
                <a:cubicBezTo>
                  <a:pt x="1698" y="663"/>
                  <a:pt x="1698" y="663"/>
                  <a:pt x="1698" y="663"/>
                </a:cubicBezTo>
                <a:cubicBezTo>
                  <a:pt x="1810" y="663"/>
                  <a:pt x="1810" y="663"/>
                  <a:pt x="1810" y="663"/>
                </a:cubicBezTo>
                <a:cubicBezTo>
                  <a:pt x="1810" y="229"/>
                  <a:pt x="1810" y="229"/>
                  <a:pt x="1810" y="229"/>
                </a:cubicBezTo>
                <a:cubicBezTo>
                  <a:pt x="1698" y="229"/>
                  <a:pt x="1698" y="229"/>
                  <a:pt x="1698" y="229"/>
                </a:cubicBezTo>
                <a:cubicBezTo>
                  <a:pt x="1698" y="264"/>
                  <a:pt x="1698" y="264"/>
                  <a:pt x="1698" y="264"/>
                </a:cubicBezTo>
                <a:cubicBezTo>
                  <a:pt x="1664" y="236"/>
                  <a:pt x="1620" y="220"/>
                  <a:pt x="1571" y="220"/>
                </a:cubicBezTo>
                <a:cubicBezTo>
                  <a:pt x="1453" y="220"/>
                  <a:pt x="1358" y="318"/>
                  <a:pt x="1358" y="446"/>
                </a:cubicBezTo>
                <a:cubicBezTo>
                  <a:pt x="1358" y="505"/>
                  <a:pt x="1379" y="559"/>
                  <a:pt x="1413" y="599"/>
                </a:cubicBezTo>
                <a:cubicBezTo>
                  <a:pt x="1452" y="643"/>
                  <a:pt x="1513" y="672"/>
                  <a:pt x="1577" y="672"/>
                </a:cubicBezTo>
                <a:close/>
                <a:moveTo>
                  <a:pt x="1586" y="327"/>
                </a:moveTo>
                <a:cubicBezTo>
                  <a:pt x="1631" y="327"/>
                  <a:pt x="1669" y="349"/>
                  <a:pt x="1694" y="381"/>
                </a:cubicBezTo>
                <a:cubicBezTo>
                  <a:pt x="1694" y="511"/>
                  <a:pt x="1694" y="511"/>
                  <a:pt x="1694" y="511"/>
                </a:cubicBezTo>
                <a:cubicBezTo>
                  <a:pt x="1671" y="543"/>
                  <a:pt x="1633" y="565"/>
                  <a:pt x="1589" y="565"/>
                </a:cubicBezTo>
                <a:cubicBezTo>
                  <a:pt x="1523" y="565"/>
                  <a:pt x="1474" y="514"/>
                  <a:pt x="1474" y="446"/>
                </a:cubicBezTo>
                <a:cubicBezTo>
                  <a:pt x="1474" y="384"/>
                  <a:pt x="1518" y="327"/>
                  <a:pt x="1586" y="327"/>
                </a:cubicBezTo>
                <a:close/>
                <a:moveTo>
                  <a:pt x="1927" y="74"/>
                </a:moveTo>
                <a:cubicBezTo>
                  <a:pt x="1927" y="32"/>
                  <a:pt x="1961" y="0"/>
                  <a:pt x="2003" y="0"/>
                </a:cubicBezTo>
                <a:cubicBezTo>
                  <a:pt x="2045" y="0"/>
                  <a:pt x="2079" y="32"/>
                  <a:pt x="2079" y="74"/>
                </a:cubicBezTo>
                <a:cubicBezTo>
                  <a:pt x="2079" y="117"/>
                  <a:pt x="2045" y="149"/>
                  <a:pt x="2003" y="149"/>
                </a:cubicBezTo>
                <a:cubicBezTo>
                  <a:pt x="1961" y="149"/>
                  <a:pt x="1927" y="117"/>
                  <a:pt x="1927" y="74"/>
                </a:cubicBezTo>
                <a:close/>
                <a:moveTo>
                  <a:pt x="1945" y="229"/>
                </a:moveTo>
                <a:cubicBezTo>
                  <a:pt x="2061" y="229"/>
                  <a:pt x="2061" y="229"/>
                  <a:pt x="2061" y="229"/>
                </a:cubicBezTo>
                <a:cubicBezTo>
                  <a:pt x="2061" y="663"/>
                  <a:pt x="2061" y="663"/>
                  <a:pt x="2061" y="663"/>
                </a:cubicBezTo>
                <a:cubicBezTo>
                  <a:pt x="1945" y="663"/>
                  <a:pt x="1945" y="663"/>
                  <a:pt x="1945" y="663"/>
                </a:cubicBezTo>
                <a:lnTo>
                  <a:pt x="1945" y="229"/>
                </a:lnTo>
                <a:close/>
                <a:moveTo>
                  <a:pt x="2379" y="672"/>
                </a:moveTo>
                <a:cubicBezTo>
                  <a:pt x="2423" y="672"/>
                  <a:pt x="2464" y="659"/>
                  <a:pt x="2500" y="628"/>
                </a:cubicBezTo>
                <a:cubicBezTo>
                  <a:pt x="2500" y="663"/>
                  <a:pt x="2500" y="663"/>
                  <a:pt x="2500" y="663"/>
                </a:cubicBezTo>
                <a:cubicBezTo>
                  <a:pt x="2612" y="663"/>
                  <a:pt x="2612" y="663"/>
                  <a:pt x="2612" y="663"/>
                </a:cubicBezTo>
                <a:cubicBezTo>
                  <a:pt x="2612" y="27"/>
                  <a:pt x="2612" y="27"/>
                  <a:pt x="2612" y="27"/>
                </a:cubicBezTo>
                <a:cubicBezTo>
                  <a:pt x="2496" y="27"/>
                  <a:pt x="2496" y="27"/>
                  <a:pt x="2496" y="27"/>
                </a:cubicBezTo>
                <a:cubicBezTo>
                  <a:pt x="2496" y="260"/>
                  <a:pt x="2496" y="260"/>
                  <a:pt x="2496" y="260"/>
                </a:cubicBezTo>
                <a:cubicBezTo>
                  <a:pt x="2462" y="233"/>
                  <a:pt x="2420" y="220"/>
                  <a:pt x="2373" y="220"/>
                </a:cubicBezTo>
                <a:cubicBezTo>
                  <a:pt x="2255" y="220"/>
                  <a:pt x="2160" y="318"/>
                  <a:pt x="2160" y="446"/>
                </a:cubicBezTo>
                <a:cubicBezTo>
                  <a:pt x="2160" y="505"/>
                  <a:pt x="2181" y="559"/>
                  <a:pt x="2215" y="599"/>
                </a:cubicBezTo>
                <a:cubicBezTo>
                  <a:pt x="2254" y="643"/>
                  <a:pt x="2315" y="672"/>
                  <a:pt x="2379" y="672"/>
                </a:cubicBezTo>
                <a:close/>
                <a:moveTo>
                  <a:pt x="2388" y="327"/>
                </a:moveTo>
                <a:cubicBezTo>
                  <a:pt x="2433" y="327"/>
                  <a:pt x="2471" y="349"/>
                  <a:pt x="2496" y="381"/>
                </a:cubicBezTo>
                <a:cubicBezTo>
                  <a:pt x="2496" y="511"/>
                  <a:pt x="2496" y="511"/>
                  <a:pt x="2496" y="511"/>
                </a:cubicBezTo>
                <a:cubicBezTo>
                  <a:pt x="2473" y="543"/>
                  <a:pt x="2435" y="565"/>
                  <a:pt x="2391" y="565"/>
                </a:cubicBezTo>
                <a:cubicBezTo>
                  <a:pt x="2325" y="565"/>
                  <a:pt x="2276" y="514"/>
                  <a:pt x="2276" y="446"/>
                </a:cubicBezTo>
                <a:cubicBezTo>
                  <a:pt x="2276" y="384"/>
                  <a:pt x="2320" y="327"/>
                  <a:pt x="2388" y="327"/>
                </a:cubicBezTo>
                <a:close/>
                <a:moveTo>
                  <a:pt x="2679" y="757"/>
                </a:moveTo>
                <a:cubicBezTo>
                  <a:pt x="2679" y="846"/>
                  <a:pt x="2679" y="846"/>
                  <a:pt x="2679" y="846"/>
                </a:cubicBezTo>
                <a:cubicBezTo>
                  <a:pt x="0" y="846"/>
                  <a:pt x="0" y="846"/>
                  <a:pt x="0" y="846"/>
                </a:cubicBezTo>
                <a:cubicBezTo>
                  <a:pt x="0" y="757"/>
                  <a:pt x="0" y="757"/>
                  <a:pt x="0" y="757"/>
                </a:cubicBezTo>
                <a:lnTo>
                  <a:pt x="2679" y="757"/>
                </a:lnTo>
                <a:close/>
              </a:path>
            </a:pathLst>
          </a:custGeom>
          <a:solidFill>
            <a:srgbClr val="770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Instruction accent">
            <a:extLst>
              <a:ext uri="{FF2B5EF4-FFF2-40B4-BE49-F238E27FC236}">
                <a16:creationId xmlns:a16="http://schemas.microsoft.com/office/drawing/2014/main" id="{FE230AF0-8BE4-4D35-8762-484104D57FB9}"/>
              </a:ext>
            </a:extLst>
          </p:cNvPr>
          <p:cNvSpPr>
            <a:spLocks noSelect="1"/>
          </p:cNvSpPr>
          <p:nvPr userDrawn="1"/>
        </p:nvSpPr>
        <p:spPr bwMode="gray">
          <a:xfrm>
            <a:off x="-1647517" y="1"/>
            <a:ext cx="1553947" cy="685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l">
              <a:lnSpc>
                <a:spcPct val="99000"/>
              </a:lnSpc>
            </a:pPr>
            <a:r>
              <a:rPr lang="en-GB" sz="1000" noProof="1">
                <a:solidFill>
                  <a:schemeClr val="tx1"/>
                </a:solidFill>
                <a:latin typeface="+mn-lt"/>
              </a:rPr>
              <a:t>For accent: select</a:t>
            </a:r>
            <a:r>
              <a:rPr lang="en-GB" sz="1000" baseline="0" noProof="1">
                <a:solidFill>
                  <a:schemeClr val="tx1"/>
                </a:solidFill>
                <a:latin typeface="+mn-lt"/>
              </a:rPr>
              <a:t> text and apply Theme Color </a:t>
            </a:r>
            <a:r>
              <a:rPr lang="en-GB" sz="1000" u="sng" baseline="0" noProof="1">
                <a:solidFill>
                  <a:schemeClr val="accent1"/>
                </a:solidFill>
                <a:latin typeface="+mn-lt"/>
              </a:rPr>
              <a:t>Accent 1 (coral)</a:t>
            </a:r>
            <a:r>
              <a:rPr lang="en-GB" sz="1000" baseline="0" noProof="1">
                <a:solidFill>
                  <a:schemeClr val="tx1"/>
                </a:solidFill>
                <a:latin typeface="+mn-lt"/>
              </a:rPr>
              <a:t> and underlined. </a:t>
            </a:r>
            <a:endParaRPr lang="en-GB" sz="1000" noProof="1">
              <a:solidFill>
                <a:schemeClr val="tx1"/>
              </a:solidFill>
              <a:latin typeface="+mn-lt"/>
            </a:endParaRPr>
          </a:p>
        </p:txBody>
      </p:sp>
    </p:spTree>
    <p:extLst>
      <p:ext uri="{BB962C8B-B14F-4D97-AF65-F5344CB8AC3E}">
        <p14:creationId xmlns:p14="http://schemas.microsoft.com/office/powerpoint/2010/main" val="6616502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3604-1480-46D5-ACA8-AFC21EBA4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F3C0255-F528-42E3-8D9D-11223D2A4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D66E91-444E-4B0C-A43D-BA83A8B1F66F}"/>
              </a:ext>
            </a:extLst>
          </p:cNvPr>
          <p:cNvSpPr>
            <a:spLocks noGrp="1"/>
          </p:cNvSpPr>
          <p:nvPr>
            <p:ph type="dt" sz="half" idx="10"/>
          </p:nvPr>
        </p:nvSpPr>
        <p:spPr/>
        <p:txBody>
          <a:bodyPr/>
          <a:lstStyle/>
          <a:p>
            <a:fld id="{F5C3C2E1-0CDE-4DB3-BC5C-FD4C93D7B0A9}" type="datetime1">
              <a:rPr lang="en-AU" smtClean="0"/>
              <a:t>15/12/2025</a:t>
            </a:fld>
            <a:endParaRPr lang="en-AU"/>
          </a:p>
        </p:txBody>
      </p:sp>
      <p:sp>
        <p:nvSpPr>
          <p:cNvPr id="5" name="Footer Placeholder 4">
            <a:extLst>
              <a:ext uri="{FF2B5EF4-FFF2-40B4-BE49-F238E27FC236}">
                <a16:creationId xmlns:a16="http://schemas.microsoft.com/office/drawing/2014/main" id="{5F64A924-ACEB-4DD6-B8BC-2B809E66F562}"/>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04641E26-0908-4676-A147-5B5E9E75EACD}"/>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4817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E021-BBEF-43FF-BD6F-4685FE8069E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CB93FE-2647-4D26-8AF5-66861FCEFA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F0724F-F382-41F3-A28F-AE637C94D0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4C159E-D1E4-4931-9A32-F87B79ABD73A}"/>
              </a:ext>
            </a:extLst>
          </p:cNvPr>
          <p:cNvSpPr>
            <a:spLocks noGrp="1"/>
          </p:cNvSpPr>
          <p:nvPr>
            <p:ph type="dt" sz="half" idx="10"/>
          </p:nvPr>
        </p:nvSpPr>
        <p:spPr/>
        <p:txBody>
          <a:bodyPr/>
          <a:lstStyle/>
          <a:p>
            <a:fld id="{7B7ABB26-5515-48D2-927A-1B16858F621D}" type="datetime1">
              <a:rPr lang="en-AU" smtClean="0"/>
              <a:t>15/12/2025</a:t>
            </a:fld>
            <a:endParaRPr lang="en-AU"/>
          </a:p>
        </p:txBody>
      </p:sp>
      <p:sp>
        <p:nvSpPr>
          <p:cNvPr id="6" name="Footer Placeholder 5">
            <a:extLst>
              <a:ext uri="{FF2B5EF4-FFF2-40B4-BE49-F238E27FC236}">
                <a16:creationId xmlns:a16="http://schemas.microsoft.com/office/drawing/2014/main" id="{1F8D197D-A8D0-46F4-B853-ABCE01A304EB}"/>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EFBA86D3-A89F-4E75-8CCA-EAD725F08F43}"/>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7031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4D54-3908-47A0-A887-82820ED1721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A7E0C3-2C76-4679-A0C8-BD2A7411D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DFAAA8-2EFB-4E29-B348-EE5F57140B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D888264-719A-49E7-8F77-C37E48E2A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73AB16-54C8-4A05-901B-22381A6760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40F275F-72E2-4538-A177-367C307AE185}"/>
              </a:ext>
            </a:extLst>
          </p:cNvPr>
          <p:cNvSpPr>
            <a:spLocks noGrp="1"/>
          </p:cNvSpPr>
          <p:nvPr>
            <p:ph type="dt" sz="half" idx="10"/>
          </p:nvPr>
        </p:nvSpPr>
        <p:spPr/>
        <p:txBody>
          <a:bodyPr/>
          <a:lstStyle/>
          <a:p>
            <a:fld id="{16C115D3-399D-4728-8E3E-3072ACADFA81}" type="datetime1">
              <a:rPr lang="en-AU" smtClean="0"/>
              <a:t>15/12/2025</a:t>
            </a:fld>
            <a:endParaRPr lang="en-AU"/>
          </a:p>
        </p:txBody>
      </p:sp>
      <p:sp>
        <p:nvSpPr>
          <p:cNvPr id="8" name="Footer Placeholder 7">
            <a:extLst>
              <a:ext uri="{FF2B5EF4-FFF2-40B4-BE49-F238E27FC236}">
                <a16:creationId xmlns:a16="http://schemas.microsoft.com/office/drawing/2014/main" id="{4D822183-35FE-4368-A1B4-7DE9AB6C1BAF}"/>
              </a:ext>
            </a:extLst>
          </p:cNvPr>
          <p:cNvSpPr>
            <a:spLocks noGrp="1"/>
          </p:cNvSpPr>
          <p:nvPr>
            <p:ph type="ftr" sz="quarter" idx="11"/>
          </p:nvPr>
        </p:nvSpPr>
        <p:spPr/>
        <p:txBody>
          <a:bodyPr/>
          <a:lstStyle/>
          <a:p>
            <a:r>
              <a:rPr lang="en-AU"/>
              <a:t>REMAP-CAP_eCRF Training_V2.0_20230920</a:t>
            </a:r>
          </a:p>
        </p:txBody>
      </p:sp>
      <p:sp>
        <p:nvSpPr>
          <p:cNvPr id="9" name="Slide Number Placeholder 8">
            <a:extLst>
              <a:ext uri="{FF2B5EF4-FFF2-40B4-BE49-F238E27FC236}">
                <a16:creationId xmlns:a16="http://schemas.microsoft.com/office/drawing/2014/main" id="{4C720E58-150E-47AC-827E-320A1062491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70571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3D1F-8593-4382-A615-97FCD194A04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A7442C9-4B40-417A-AD96-16CA8135DB6B}"/>
              </a:ext>
            </a:extLst>
          </p:cNvPr>
          <p:cNvSpPr>
            <a:spLocks noGrp="1"/>
          </p:cNvSpPr>
          <p:nvPr>
            <p:ph type="dt" sz="half" idx="10"/>
          </p:nvPr>
        </p:nvSpPr>
        <p:spPr/>
        <p:txBody>
          <a:bodyPr/>
          <a:lstStyle/>
          <a:p>
            <a:fld id="{4EBE0ECA-3AD1-4DFB-A386-611F5ADA9015}" type="datetime1">
              <a:rPr lang="en-AU" smtClean="0"/>
              <a:t>15/12/2025</a:t>
            </a:fld>
            <a:endParaRPr lang="en-AU"/>
          </a:p>
        </p:txBody>
      </p:sp>
      <p:sp>
        <p:nvSpPr>
          <p:cNvPr id="4" name="Footer Placeholder 3">
            <a:extLst>
              <a:ext uri="{FF2B5EF4-FFF2-40B4-BE49-F238E27FC236}">
                <a16:creationId xmlns:a16="http://schemas.microsoft.com/office/drawing/2014/main" id="{2CA1DB41-649B-4C32-B43C-5A1FADC498F8}"/>
              </a:ext>
            </a:extLst>
          </p:cNvPr>
          <p:cNvSpPr>
            <a:spLocks noGrp="1"/>
          </p:cNvSpPr>
          <p:nvPr>
            <p:ph type="ftr" sz="quarter" idx="11"/>
          </p:nvPr>
        </p:nvSpPr>
        <p:spPr/>
        <p:txBody>
          <a:bodyPr/>
          <a:lstStyle/>
          <a:p>
            <a:r>
              <a:rPr lang="en-AU"/>
              <a:t>REMAP-CAP_eCRF Training_V2.0_20230920</a:t>
            </a:r>
          </a:p>
        </p:txBody>
      </p:sp>
      <p:sp>
        <p:nvSpPr>
          <p:cNvPr id="5" name="Slide Number Placeholder 4">
            <a:extLst>
              <a:ext uri="{FF2B5EF4-FFF2-40B4-BE49-F238E27FC236}">
                <a16:creationId xmlns:a16="http://schemas.microsoft.com/office/drawing/2014/main" id="{327435C0-126C-4E56-977B-FC3B6CF29DA1}"/>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71553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06136-4CB5-469C-9D37-FC23AD93FEEB}"/>
              </a:ext>
            </a:extLst>
          </p:cNvPr>
          <p:cNvSpPr>
            <a:spLocks noGrp="1"/>
          </p:cNvSpPr>
          <p:nvPr>
            <p:ph type="dt" sz="half" idx="10"/>
          </p:nvPr>
        </p:nvSpPr>
        <p:spPr/>
        <p:txBody>
          <a:bodyPr/>
          <a:lstStyle/>
          <a:p>
            <a:fld id="{CA87F941-39FF-4D81-BC69-8CB9C59EA98F}" type="datetime1">
              <a:rPr lang="en-AU" smtClean="0"/>
              <a:t>15/12/2025</a:t>
            </a:fld>
            <a:endParaRPr lang="en-AU"/>
          </a:p>
        </p:txBody>
      </p:sp>
      <p:sp>
        <p:nvSpPr>
          <p:cNvPr id="3" name="Footer Placeholder 2">
            <a:extLst>
              <a:ext uri="{FF2B5EF4-FFF2-40B4-BE49-F238E27FC236}">
                <a16:creationId xmlns:a16="http://schemas.microsoft.com/office/drawing/2014/main" id="{7D173B75-578A-47A6-944F-831D046084FA}"/>
              </a:ext>
            </a:extLst>
          </p:cNvPr>
          <p:cNvSpPr>
            <a:spLocks noGrp="1"/>
          </p:cNvSpPr>
          <p:nvPr>
            <p:ph type="ftr" sz="quarter" idx="11"/>
          </p:nvPr>
        </p:nvSpPr>
        <p:spPr/>
        <p:txBody>
          <a:bodyPr/>
          <a:lstStyle/>
          <a:p>
            <a:r>
              <a:rPr lang="en-AU"/>
              <a:t>REMAP-CAP_eCRF Training_V2.0_20230920</a:t>
            </a:r>
          </a:p>
        </p:txBody>
      </p:sp>
      <p:sp>
        <p:nvSpPr>
          <p:cNvPr id="4" name="Slide Number Placeholder 3">
            <a:extLst>
              <a:ext uri="{FF2B5EF4-FFF2-40B4-BE49-F238E27FC236}">
                <a16:creationId xmlns:a16="http://schemas.microsoft.com/office/drawing/2014/main" id="{A464D8C1-3A5C-467F-9B8D-E1311F766432}"/>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359898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842C-1B63-4CB8-9411-62B169D92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5E403F1-812E-414B-8365-135DB1ADB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0E2AE14-7EEC-42D1-9071-E1167107C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C1AC9-9745-474F-A578-14B0BB9D05F2}"/>
              </a:ext>
            </a:extLst>
          </p:cNvPr>
          <p:cNvSpPr>
            <a:spLocks noGrp="1"/>
          </p:cNvSpPr>
          <p:nvPr>
            <p:ph type="dt" sz="half" idx="10"/>
          </p:nvPr>
        </p:nvSpPr>
        <p:spPr/>
        <p:txBody>
          <a:bodyPr/>
          <a:lstStyle/>
          <a:p>
            <a:fld id="{3451134F-018E-4B7A-B25D-9CEA1CEAEE36}" type="datetime1">
              <a:rPr lang="en-AU" smtClean="0"/>
              <a:t>15/12/2025</a:t>
            </a:fld>
            <a:endParaRPr lang="en-AU"/>
          </a:p>
        </p:txBody>
      </p:sp>
      <p:sp>
        <p:nvSpPr>
          <p:cNvPr id="6" name="Footer Placeholder 5">
            <a:extLst>
              <a:ext uri="{FF2B5EF4-FFF2-40B4-BE49-F238E27FC236}">
                <a16:creationId xmlns:a16="http://schemas.microsoft.com/office/drawing/2014/main" id="{2A66F0E4-47E6-4723-BA88-379296776CD6}"/>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A5AC642E-2B9E-4F04-A36A-EA80ED669D9B}"/>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51895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C500-424C-4DEB-A879-35C15D970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DDF18F-96EF-468A-93EF-372925EA0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C24409-032C-4FCA-829F-F2ADD668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98ADB5-4E30-415F-AC38-0D0F3119782C}"/>
              </a:ext>
            </a:extLst>
          </p:cNvPr>
          <p:cNvSpPr>
            <a:spLocks noGrp="1"/>
          </p:cNvSpPr>
          <p:nvPr>
            <p:ph type="dt" sz="half" idx="10"/>
          </p:nvPr>
        </p:nvSpPr>
        <p:spPr/>
        <p:txBody>
          <a:bodyPr/>
          <a:lstStyle/>
          <a:p>
            <a:fld id="{9776E44A-D975-43FD-96F2-C5103CACC66B}" type="datetime1">
              <a:rPr lang="en-AU" smtClean="0"/>
              <a:t>15/12/2025</a:t>
            </a:fld>
            <a:endParaRPr lang="en-AU"/>
          </a:p>
        </p:txBody>
      </p:sp>
      <p:sp>
        <p:nvSpPr>
          <p:cNvPr id="6" name="Footer Placeholder 5">
            <a:extLst>
              <a:ext uri="{FF2B5EF4-FFF2-40B4-BE49-F238E27FC236}">
                <a16:creationId xmlns:a16="http://schemas.microsoft.com/office/drawing/2014/main" id="{D6D06177-B66E-4DAF-B766-DBB201292432}"/>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7517E73C-D3C3-46F1-A958-1DD1DE0EBE3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66013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E10D7-05AC-46C0-9B32-E196D8C97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E9F133-6F28-4E0B-921D-30EF4282B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D0E1AD-A11E-46D9-9301-32D162094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79009-9954-4FF7-8A70-95D2A3B26181}" type="datetime1">
              <a:rPr lang="en-AU" smtClean="0"/>
              <a:t>15/12/2025</a:t>
            </a:fld>
            <a:endParaRPr lang="en-AU"/>
          </a:p>
        </p:txBody>
      </p:sp>
      <p:sp>
        <p:nvSpPr>
          <p:cNvPr id="5" name="Footer Placeholder 4">
            <a:extLst>
              <a:ext uri="{FF2B5EF4-FFF2-40B4-BE49-F238E27FC236}">
                <a16:creationId xmlns:a16="http://schemas.microsoft.com/office/drawing/2014/main" id="{7C69320C-82AF-4836-978F-6B381AD70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REMAP-CAP_eCRF Training_V2.0_20230920</a:t>
            </a:r>
          </a:p>
        </p:txBody>
      </p:sp>
      <p:sp>
        <p:nvSpPr>
          <p:cNvPr id="6" name="Slide Number Placeholder 5">
            <a:extLst>
              <a:ext uri="{FF2B5EF4-FFF2-40B4-BE49-F238E27FC236}">
                <a16:creationId xmlns:a16="http://schemas.microsoft.com/office/drawing/2014/main" id="{C533105D-5644-4CC8-90BB-AE6B96370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983A8-84E0-40F4-8AD0-C302BFDFC09F}" type="slidenum">
              <a:rPr lang="en-AU" smtClean="0"/>
              <a:t>‹#›</a:t>
            </a:fld>
            <a:endParaRPr lang="en-AU"/>
          </a:p>
        </p:txBody>
      </p:sp>
    </p:spTree>
    <p:extLst>
      <p:ext uri="{BB962C8B-B14F-4D97-AF65-F5344CB8AC3E}">
        <p14:creationId xmlns:p14="http://schemas.microsoft.com/office/powerpoint/2010/main" val="126117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CC8811-FD06-4997-917A-F338FB23B8E4}" type="datetime1">
              <a:rPr lang="en-AU" smtClean="0"/>
              <a:t>15/12/2025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REMAP-CAP_eCRF Training_V2.0_20230920</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12768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svg"/></Relationships>
</file>

<file path=ppt/slides/_rels/slide3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5.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linkedin.com/pulse/why-isnt-forbes-list-top-100-traffic-lights-tim-artus" TargetMode="External"/><Relationship Id="rId5" Type="http://schemas.openxmlformats.org/officeDocument/2006/relationships/image" Target="../media/image45.jpe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remapcap.co.uk/" TargetMode="External"/><Relationship Id="rId7"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linkedin.com/company/remap-cap/mycompany/" TargetMode="External"/><Relationship Id="rId5" Type="http://schemas.openxmlformats.org/officeDocument/2006/relationships/hyperlink" Target="https://www.instagram.com/remapcap/" TargetMode="External"/><Relationship Id="rId10" Type="http://schemas.openxmlformats.org/officeDocument/2006/relationships/image" Target="../media/image47.png"/><Relationship Id="rId4" Type="http://schemas.openxmlformats.org/officeDocument/2006/relationships/hyperlink" Target="https://www.remapcap.eu/news/" TargetMode="External"/><Relationship Id="rId9"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hyperlink" Target="mailto:ukremap-cap@icnarc.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info@remapcap.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26" Type="http://schemas.openxmlformats.org/officeDocument/2006/relationships/image" Target="../media/image10.svg"/><Relationship Id="rId3" Type="http://schemas.openxmlformats.org/officeDocument/2006/relationships/image" Target="../media/image4.png"/><Relationship Id="rId21" Type="http://schemas.openxmlformats.org/officeDocument/2006/relationships/diagramLayout" Target="../diagrams/layout5.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5"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diagramLayout" Target="../diagrams/layout4.xml"/><Relationship Id="rId20"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24" Type="http://schemas.microsoft.com/office/2007/relationships/diagramDrawing" Target="../diagrams/drawing5.xml"/><Relationship Id="rId5" Type="http://schemas.openxmlformats.org/officeDocument/2006/relationships/diagramData" Target="../diagrams/data2.xml"/><Relationship Id="rId15" Type="http://schemas.openxmlformats.org/officeDocument/2006/relationships/diagramData" Target="../diagrams/data4.xml"/><Relationship Id="rId23" Type="http://schemas.openxmlformats.org/officeDocument/2006/relationships/diagramColors" Target="../diagrams/colors5.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5.png"/><Relationship Id="rId9" Type="http://schemas.microsoft.com/office/2007/relationships/diagramDrawing" Target="../diagrams/drawing2.xml"/><Relationship Id="rId14" Type="http://schemas.microsoft.com/office/2007/relationships/diagramDrawing" Target="../diagrams/drawing3.xml"/><Relationship Id="rId22"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7086908" cy="2987236"/>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4200" cap="none" dirty="0">
                <a:solidFill>
                  <a:schemeClr val="bg1"/>
                </a:solidFill>
                <a:latin typeface="Calibri" panose="020F0502020204030204" pitchFamily="34" charset="0"/>
                <a:cs typeface="Calibri" panose="020F0502020204030204" pitchFamily="34" charset="0"/>
              </a:rPr>
              <a:t>Transition to Core Protocol V4.0</a:t>
            </a:r>
            <a:br>
              <a:rPr lang="nl-NL" sz="4200" cap="none" dirty="0">
                <a:solidFill>
                  <a:schemeClr val="bg1"/>
                </a:solidFill>
                <a:latin typeface="Calibri" panose="020F0502020204030204" pitchFamily="34" charset="0"/>
                <a:cs typeface="Calibri" panose="020F0502020204030204" pitchFamily="34" charset="0"/>
              </a:rPr>
            </a:br>
            <a:r>
              <a:rPr lang="nl-NL" sz="4200" cap="none" dirty="0">
                <a:solidFill>
                  <a:schemeClr val="bg1"/>
                </a:solidFill>
                <a:latin typeface="Calibri" panose="020F0502020204030204" pitchFamily="34" charset="0"/>
                <a:cs typeface="Calibri" panose="020F0502020204030204" pitchFamily="34" charset="0"/>
              </a:rPr>
              <a:t>UK</a:t>
            </a:r>
            <a:br>
              <a:rPr lang="nl-NL" sz="4200" cap="none" dirty="0">
                <a:solidFill>
                  <a:schemeClr val="bg1"/>
                </a:solidFill>
                <a:latin typeface="Calibri" panose="020F0502020204030204" pitchFamily="34" charset="0"/>
                <a:cs typeface="Calibri" panose="020F0502020204030204" pitchFamily="34" charset="0"/>
              </a:rPr>
            </a:br>
            <a:endParaRPr lang="nl-NL" sz="4200" dirty="0">
              <a:solidFill>
                <a:schemeClr val="bg1"/>
              </a:solidFill>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D1340CFF-6DDD-0E4B-9775-EF4F255B3C90}"/>
              </a:ext>
            </a:extLst>
          </p:cNvPr>
          <p:cNvSpPr>
            <a:spLocks noGrp="1"/>
          </p:cNvSpPr>
          <p:nvPr>
            <p:ph type="subTitle" idx="1"/>
          </p:nvPr>
        </p:nvSpPr>
        <p:spPr>
          <a:xfrm>
            <a:off x="8345391" y="4775200"/>
            <a:ext cx="3078342" cy="1035664"/>
          </a:xfrm>
        </p:spPr>
        <p:txBody>
          <a:bodyPr anchor="ctr">
            <a:normAutofit/>
          </a:bodyPr>
          <a:lstStyle/>
          <a:p>
            <a:pPr algn="ctr"/>
            <a:r>
              <a:rPr lang="nl-NL" sz="2400" dirty="0">
                <a:solidFill>
                  <a:schemeClr val="accent4"/>
                </a:solidFill>
                <a:latin typeface="Calibri" panose="020F0502020204030204" pitchFamily="34" charset="0"/>
              </a:rPr>
              <a:t>Version 1.0</a:t>
            </a:r>
          </a:p>
          <a:p>
            <a:pPr algn="ctr"/>
            <a:r>
              <a:rPr lang="nl-NL" sz="2400" dirty="0">
                <a:solidFill>
                  <a:schemeClr val="accent4"/>
                </a:solidFill>
                <a:latin typeface="Calibri" panose="020F0502020204030204" pitchFamily="34" charset="0"/>
              </a:rPr>
              <a:t>10 Dec 2025</a:t>
            </a:r>
          </a:p>
        </p:txBody>
      </p:sp>
      <p:pic>
        <p:nvPicPr>
          <p:cNvPr id="13" name="Afbeelding 12">
            <a:extLst>
              <a:ext uri="{FF2B5EF4-FFF2-40B4-BE49-F238E27FC236}">
                <a16:creationId xmlns:a16="http://schemas.microsoft.com/office/drawing/2014/main" id="{DBC1E128-B5EC-6BFB-DC23-E4571686E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6" name="Slide Number Placeholder 5">
            <a:extLst>
              <a:ext uri="{FF2B5EF4-FFF2-40B4-BE49-F238E27FC236}">
                <a16:creationId xmlns:a16="http://schemas.microsoft.com/office/drawing/2014/main" id="{6FFDEB8D-67FE-4A40-BE24-1BE55E2EF936}"/>
              </a:ext>
            </a:extLst>
          </p:cNvPr>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4" name="Picture 4">
            <a:extLst>
              <a:ext uri="{FF2B5EF4-FFF2-40B4-BE49-F238E27FC236}">
                <a16:creationId xmlns:a16="http://schemas.microsoft.com/office/drawing/2014/main" id="{847BC20D-397C-FF35-3DE1-C4467EE76ED7}"/>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9" name="Picture 50" descr="C:\Users\DPazzola\AppData\Local\Microsoft\Windows\INetCache\Content.Outlook\J8BZ3TQ4\ECRAID CMYK burgundy.png">
            <a:extLst>
              <a:ext uri="{FF2B5EF4-FFF2-40B4-BE49-F238E27FC236}">
                <a16:creationId xmlns:a16="http://schemas.microsoft.com/office/drawing/2014/main" id="{B62533D9-0805-44E0-C4CF-2F8348E3F4D3}"/>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580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3825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Changes made in </a:t>
            </a:r>
            <a:r>
              <a:rPr lang="nl-NL" sz="5400" cap="none" dirty="0" err="1">
                <a:solidFill>
                  <a:schemeClr val="bg1"/>
                </a:solidFill>
                <a:latin typeface="Calibri" panose="020F0502020204030204" pitchFamily="34" charset="0"/>
                <a:cs typeface="Calibri" panose="020F0502020204030204" pitchFamily="34" charset="0"/>
              </a:rPr>
              <a:t>Core</a:t>
            </a:r>
            <a:r>
              <a:rPr lang="nl-NL" sz="5400" cap="none" dirty="0">
                <a:solidFill>
                  <a:schemeClr val="bg1"/>
                </a:solidFill>
                <a:latin typeface="Calibri" panose="020F0502020204030204" pitchFamily="34" charset="0"/>
                <a:cs typeface="Calibri" panose="020F0502020204030204" pitchFamily="34" charset="0"/>
              </a:rPr>
              <a:t> Protocol V4.0 &amp; PANDA</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826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F1692-F4E2-810F-0396-0FB055ACFA27}"/>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7CE89555-F972-1AA4-8423-E22FF5FDBF94}"/>
              </a:ext>
            </a:extLst>
          </p:cNvPr>
          <p:cNvSpPr>
            <a:spLocks noGrp="1"/>
          </p:cNvSpPr>
          <p:nvPr>
            <p:ph idx="1"/>
          </p:nvPr>
        </p:nvSpPr>
        <p:spPr>
          <a:xfrm>
            <a:off x="838200" y="1825624"/>
            <a:ext cx="10515600" cy="4525089"/>
          </a:xfrm>
        </p:spPr>
        <p:txBody>
          <a:bodyPr>
            <a:normAutofit/>
          </a:bodyPr>
          <a:lstStyle/>
          <a:p>
            <a:pPr fontAlgn="base"/>
            <a:r>
              <a:rPr lang="en-GB" sz="2400" dirty="0">
                <a:solidFill>
                  <a:srgbClr val="002060"/>
                </a:solidFill>
              </a:rPr>
              <a:t>Core Protocol Version 3, 10 Jul 2019 / 3.1, 09 Nov 2022 (UK)</a:t>
            </a:r>
          </a:p>
          <a:p>
            <a:pPr lvl="1"/>
            <a:r>
              <a:rPr lang="en-GB" dirty="0">
                <a:solidFill>
                  <a:srgbClr val="002060"/>
                </a:solidFill>
              </a:rPr>
              <a:t>Major revision needed to account for new primary and secondary outcomes</a:t>
            </a:r>
          </a:p>
          <a:p>
            <a:pPr lvl="1"/>
            <a:r>
              <a:rPr lang="en-GB" dirty="0">
                <a:solidFill>
                  <a:srgbClr val="002060"/>
                </a:solidFill>
              </a:rPr>
              <a:t>Inclusion of children and ward patients</a:t>
            </a:r>
          </a:p>
          <a:p>
            <a:pPr lvl="1"/>
            <a:r>
              <a:rPr lang="en-GB" dirty="0">
                <a:solidFill>
                  <a:srgbClr val="002060"/>
                </a:solidFill>
              </a:rPr>
              <a:t>Incorporate learnings from past few years</a:t>
            </a:r>
          </a:p>
          <a:p>
            <a:pPr lvl="1"/>
            <a:r>
              <a:rPr lang="en-US" dirty="0">
                <a:solidFill>
                  <a:srgbClr val="002060"/>
                </a:solidFill>
              </a:rPr>
              <a:t>prepare the platform for the future</a:t>
            </a:r>
            <a:endParaRPr lang="en-GB" dirty="0">
              <a:solidFill>
                <a:srgbClr val="002060"/>
              </a:solidFill>
            </a:endParaRPr>
          </a:p>
          <a:p>
            <a:pPr fontAlgn="base"/>
            <a:r>
              <a:rPr lang="en-US" sz="2400" dirty="0">
                <a:solidFill>
                  <a:srgbClr val="002060"/>
                </a:solidFill>
              </a:rPr>
              <a:t>These modifications are a result of what we have learned throughout the COVID-19 Pandemic, and intended to future-proof the Platform</a:t>
            </a:r>
          </a:p>
          <a:p>
            <a:pPr marL="0" indent="0" fontAlgn="base">
              <a:buNone/>
            </a:pPr>
            <a:endParaRPr lang="en-US" sz="2400" dirty="0">
              <a:solidFill>
                <a:srgbClr val="002060"/>
              </a:solidFill>
            </a:endParaRPr>
          </a:p>
        </p:txBody>
      </p:sp>
      <p:sp>
        <p:nvSpPr>
          <p:cNvPr id="2" name="Titel 1">
            <a:extLst>
              <a:ext uri="{FF2B5EF4-FFF2-40B4-BE49-F238E27FC236}">
                <a16:creationId xmlns:a16="http://schemas.microsoft.com/office/drawing/2014/main" id="{DF6B4141-B525-70F7-582F-8ACDBD6F2ACF}"/>
              </a:ext>
            </a:extLst>
          </p:cNvPr>
          <p:cNvSpPr>
            <a:spLocks noGrp="1"/>
          </p:cNvSpPr>
          <p:nvPr>
            <p:ph type="title"/>
          </p:nvPr>
        </p:nvSpPr>
        <p:spPr/>
        <p:txBody>
          <a:bodyPr>
            <a:normAutofit/>
          </a:bodyPr>
          <a:lstStyle/>
          <a:p>
            <a:r>
              <a:rPr lang="nl-NL" dirty="0">
                <a:solidFill>
                  <a:srgbClr val="002060"/>
                </a:solidFill>
                <a:latin typeface="+mn-lt"/>
              </a:rPr>
              <a:t>Reasons for Core Protocol change</a:t>
            </a:r>
          </a:p>
        </p:txBody>
      </p:sp>
      <p:pic>
        <p:nvPicPr>
          <p:cNvPr id="4" name="Afbeelding 6">
            <a:extLst>
              <a:ext uri="{FF2B5EF4-FFF2-40B4-BE49-F238E27FC236}">
                <a16:creationId xmlns:a16="http://schemas.microsoft.com/office/drawing/2014/main" id="{72AA94CD-2FDC-0A00-05BF-195780FA3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270332AB-7221-BA39-46A9-05354896A63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D2821395-A259-F810-DD57-5A30193F7F3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11</a:t>
            </a:fld>
            <a:endParaRPr lang="en-AU" dirty="0"/>
          </a:p>
        </p:txBody>
      </p:sp>
    </p:spTree>
    <p:extLst>
      <p:ext uri="{BB962C8B-B14F-4D97-AF65-F5344CB8AC3E}">
        <p14:creationId xmlns:p14="http://schemas.microsoft.com/office/powerpoint/2010/main" val="378114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lnSpcReduction="10000"/>
          </a:bodyPr>
          <a:lstStyle/>
          <a:p>
            <a:pPr marL="0" indent="0">
              <a:buNone/>
            </a:pPr>
            <a:r>
              <a:rPr lang="en-US" sz="2000" dirty="0">
                <a:solidFill>
                  <a:srgbClr val="002060"/>
                </a:solidFill>
              </a:rPr>
              <a:t>Broader platform definition of “</a:t>
            </a:r>
            <a:r>
              <a:rPr lang="en-US" sz="2000" b="1" dirty="0" err="1">
                <a:solidFill>
                  <a:srgbClr val="002060"/>
                </a:solidFill>
              </a:rPr>
              <a:t>hospitalisation</a:t>
            </a:r>
            <a:r>
              <a:rPr lang="en-US" sz="2000" b="1" dirty="0">
                <a:solidFill>
                  <a:srgbClr val="002060"/>
                </a:solidFill>
              </a:rPr>
              <a:t> with respiratory tract infection</a:t>
            </a:r>
            <a:r>
              <a:rPr lang="en-US" sz="2000" dirty="0">
                <a:solidFill>
                  <a:srgbClr val="002060"/>
                </a:solidFill>
              </a:rPr>
              <a:t>”</a:t>
            </a:r>
          </a:p>
          <a:p>
            <a:pPr marL="0" indent="0">
              <a:buNone/>
            </a:pPr>
            <a:endParaRPr lang="en-US" sz="2000" dirty="0">
              <a:solidFill>
                <a:srgbClr val="002060"/>
              </a:solidFill>
            </a:endParaRPr>
          </a:p>
          <a:p>
            <a:r>
              <a:rPr lang="en-US" sz="2000" dirty="0">
                <a:solidFill>
                  <a:srgbClr val="002060"/>
                </a:solidFill>
              </a:rPr>
              <a:t>Revised eligibility criteria</a:t>
            </a:r>
          </a:p>
          <a:p>
            <a:r>
              <a:rPr lang="en-US" sz="2000" dirty="0">
                <a:solidFill>
                  <a:srgbClr val="002060"/>
                </a:solidFill>
              </a:rPr>
              <a:t>Revised endpoints</a:t>
            </a:r>
          </a:p>
          <a:p>
            <a:r>
              <a:rPr lang="en-US" sz="2000" dirty="0">
                <a:solidFill>
                  <a:srgbClr val="002060"/>
                </a:solidFill>
              </a:rPr>
              <a:t>Revised/updated statistical analyses/information</a:t>
            </a:r>
          </a:p>
          <a:p>
            <a:r>
              <a:rPr lang="en-GB" sz="2000" dirty="0">
                <a:solidFill>
                  <a:srgbClr val="002060"/>
                </a:solidFill>
              </a:rPr>
              <a:t>Expansion to paediatrics</a:t>
            </a:r>
          </a:p>
          <a:p>
            <a:r>
              <a:rPr lang="en-GB" sz="2000" dirty="0">
                <a:solidFill>
                  <a:srgbClr val="002060"/>
                </a:solidFill>
              </a:rPr>
              <a:t>Removal of Pandemic Appendix to Core</a:t>
            </a:r>
          </a:p>
          <a:p>
            <a:r>
              <a:rPr lang="en-GB" sz="2000" dirty="0">
                <a:solidFill>
                  <a:srgbClr val="002060"/>
                </a:solidFill>
              </a:rPr>
              <a:t>Introduction of Patient, Pathogen and disease appendix (PANDA)</a:t>
            </a:r>
          </a:p>
          <a:p>
            <a:pPr marL="0" indent="0">
              <a:buNone/>
            </a:pPr>
            <a:endParaRPr lang="en-US" sz="2000" dirty="0">
              <a:solidFill>
                <a:srgbClr val="002060"/>
              </a:solidFill>
            </a:endParaRPr>
          </a:p>
          <a:p>
            <a:pPr marL="0" indent="0">
              <a:buNone/>
            </a:pPr>
            <a:endParaRPr lang="en-US" sz="300" dirty="0">
              <a:solidFill>
                <a:srgbClr val="002060"/>
              </a:solidFill>
            </a:endParaRPr>
          </a:p>
          <a:p>
            <a:pPr>
              <a:buFont typeface="Wingdings" panose="05000000000000000000" pitchFamily="2" charset="2"/>
              <a:buChar char="à"/>
            </a:pPr>
            <a:r>
              <a:rPr lang="en-US" sz="1600" dirty="0">
                <a:solidFill>
                  <a:srgbClr val="002060"/>
                </a:solidFill>
                <a:sym typeface="Wingdings" panose="05000000000000000000" pitchFamily="2" charset="2"/>
              </a:rPr>
              <a:t>most domains will need to constrain eligibility to specific sub-populations</a:t>
            </a:r>
          </a:p>
          <a:p>
            <a:pPr>
              <a:buFont typeface="Wingdings" panose="05000000000000000000" pitchFamily="2" charset="2"/>
              <a:buChar char="à"/>
            </a:pPr>
            <a:r>
              <a:rPr lang="en-US" sz="1600" dirty="0">
                <a:solidFill>
                  <a:srgbClr val="002060"/>
                </a:solidFill>
              </a:rPr>
              <a:t>domains will specify the categories they will be using for inclusion/exclusion criteria or analytic strata and exclude all others by default</a:t>
            </a:r>
            <a:endParaRPr lang="en-GB" sz="1600" dirty="0">
              <a:solidFill>
                <a:srgbClr val="002060"/>
              </a:solidFill>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Main</a:t>
            </a:r>
            <a:r>
              <a:rPr lang="nl-NL" dirty="0">
                <a:solidFill>
                  <a:srgbClr val="002060"/>
                </a:solidFill>
                <a:latin typeface="+mn-lt"/>
              </a:rPr>
              <a:t> Changes</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12</a:t>
            </a:fld>
            <a:endParaRPr lang="en-AU" dirty="0"/>
          </a:p>
        </p:txBody>
      </p:sp>
    </p:spTree>
    <p:extLst>
      <p:ext uri="{BB962C8B-B14F-4D97-AF65-F5344CB8AC3E}">
        <p14:creationId xmlns:p14="http://schemas.microsoft.com/office/powerpoint/2010/main" val="300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fontScale="92500" lnSpcReduction="10000"/>
          </a:bodyPr>
          <a:lstStyle/>
          <a:p>
            <a:r>
              <a:rPr lang="en-US" dirty="0">
                <a:solidFill>
                  <a:srgbClr val="002060"/>
                </a:solidFill>
              </a:rPr>
              <a:t>Any reference to (</a:t>
            </a:r>
            <a:r>
              <a:rPr lang="en-US" i="1" dirty="0">
                <a:solidFill>
                  <a:srgbClr val="002060"/>
                </a:solidFill>
              </a:rPr>
              <a:t>severe) community-acquired pneumonia (CAP) / severe pneumonia </a:t>
            </a:r>
            <a:r>
              <a:rPr lang="en-US" dirty="0">
                <a:solidFill>
                  <a:srgbClr val="002060"/>
                </a:solidFill>
                <a:sym typeface="Wingdings" panose="05000000000000000000" pitchFamily="2" charset="2"/>
              </a:rPr>
              <a:t></a:t>
            </a:r>
            <a:r>
              <a:rPr lang="en-US" dirty="0">
                <a:solidFill>
                  <a:srgbClr val="002060"/>
                </a:solidFill>
              </a:rPr>
              <a:t> </a:t>
            </a:r>
            <a:r>
              <a:rPr lang="en-US" u="sng" dirty="0">
                <a:solidFill>
                  <a:srgbClr val="002060"/>
                </a:solidFill>
              </a:rPr>
              <a:t>Respiratory tract infections </a:t>
            </a:r>
          </a:p>
          <a:p>
            <a:r>
              <a:rPr lang="en-US" dirty="0">
                <a:solidFill>
                  <a:srgbClr val="002060"/>
                </a:solidFill>
              </a:rPr>
              <a:t>Any reference to </a:t>
            </a:r>
            <a:r>
              <a:rPr lang="en-US" i="1" dirty="0">
                <a:solidFill>
                  <a:srgbClr val="002060"/>
                </a:solidFill>
              </a:rPr>
              <a:t>(admitted to) ICU </a:t>
            </a:r>
            <a:r>
              <a:rPr lang="en-US" dirty="0">
                <a:solidFill>
                  <a:srgbClr val="002060"/>
                </a:solidFill>
                <a:sym typeface="Wingdings" panose="05000000000000000000" pitchFamily="2" charset="2"/>
              </a:rPr>
              <a:t></a:t>
            </a:r>
            <a:r>
              <a:rPr lang="en-US" dirty="0">
                <a:solidFill>
                  <a:srgbClr val="002060"/>
                </a:solidFill>
              </a:rPr>
              <a:t> </a:t>
            </a:r>
            <a:r>
              <a:rPr lang="en-US" u="sng" dirty="0">
                <a:solidFill>
                  <a:srgbClr val="002060"/>
                </a:solidFill>
              </a:rPr>
              <a:t>(admitted to) hospital/hospitalized</a:t>
            </a:r>
          </a:p>
          <a:p>
            <a:r>
              <a:rPr lang="en-US" dirty="0">
                <a:solidFill>
                  <a:srgbClr val="002060"/>
                </a:solidFill>
              </a:rPr>
              <a:t>Removal of references to adults</a:t>
            </a:r>
          </a:p>
          <a:p>
            <a:r>
              <a:rPr lang="en-GB" dirty="0">
                <a:solidFill>
                  <a:srgbClr val="002060"/>
                </a:solidFill>
              </a:rPr>
              <a:t>Example: aim (synopsis)</a:t>
            </a:r>
          </a:p>
          <a:p>
            <a:pPr lvl="1">
              <a:lnSpc>
                <a:spcPct val="107000"/>
              </a:lnSpc>
              <a:spcAft>
                <a:spcPts val="800"/>
              </a:spcAft>
            </a:pPr>
            <a:r>
              <a:rPr lang="en-US" dirty="0">
                <a:solidFill>
                  <a:srgbClr val="002060"/>
                </a:solidFill>
                <a:effectLst/>
                <a:ea typeface="Calibri" panose="020F0502020204030204" pitchFamily="34" charset="0"/>
                <a:cs typeface="Times New Roman" panose="02020603050405020304" pitchFamily="18" charset="0"/>
              </a:rPr>
              <a:t>V3 – old: The primary objective of this REMAP is, for patients with severe CAP who are admitted to an ICU, to identify the effect of a range of interventions to improve outcome as defined by all-cause mortality at 90 days.</a:t>
            </a:r>
            <a:endParaRPr lang="nl-NL" dirty="0">
              <a:solidFill>
                <a:srgbClr val="002060"/>
              </a:solidFill>
              <a:effectLst/>
              <a:ea typeface="Calibri" panose="020F0502020204030204" pitchFamily="34" charset="0"/>
              <a:cs typeface="Times New Roman" panose="02020603050405020304" pitchFamily="18" charset="0"/>
            </a:endParaRPr>
          </a:p>
          <a:p>
            <a:pPr lvl="1">
              <a:lnSpc>
                <a:spcPct val="107000"/>
              </a:lnSpc>
              <a:spcAft>
                <a:spcPts val="800"/>
              </a:spcAft>
            </a:pPr>
            <a:r>
              <a:rPr lang="en-US" dirty="0">
                <a:solidFill>
                  <a:srgbClr val="002060"/>
                </a:solidFill>
                <a:effectLst/>
                <a:ea typeface="Calibri" panose="020F0502020204030204" pitchFamily="34" charset="0"/>
                <a:cs typeface="Times New Roman" panose="02020603050405020304" pitchFamily="18" charset="0"/>
              </a:rPr>
              <a:t>V4 – new: The primary objective of this </a:t>
            </a:r>
            <a:r>
              <a:rPr lang="en-US" b="1" dirty="0">
                <a:solidFill>
                  <a:srgbClr val="002060"/>
                </a:solidFill>
                <a:effectLst/>
                <a:ea typeface="Calibri" panose="020F0502020204030204" pitchFamily="34" charset="0"/>
                <a:cs typeface="Times New Roman" panose="02020603050405020304" pitchFamily="18" charset="0"/>
              </a:rPr>
              <a:t>platform trial</a:t>
            </a:r>
            <a:r>
              <a:rPr lang="en-US" dirty="0">
                <a:solidFill>
                  <a:srgbClr val="002060"/>
                </a:solidFill>
                <a:effectLst/>
                <a:ea typeface="Calibri" panose="020F0502020204030204" pitchFamily="34" charset="0"/>
                <a:cs typeface="Times New Roman" panose="02020603050405020304" pitchFamily="18" charset="0"/>
              </a:rPr>
              <a:t> is, for patients </a:t>
            </a:r>
            <a:r>
              <a:rPr lang="en-US" b="1" dirty="0">
                <a:solidFill>
                  <a:srgbClr val="002060"/>
                </a:solidFill>
                <a:effectLst/>
                <a:ea typeface="Calibri" panose="020F0502020204030204" pitchFamily="34" charset="0"/>
                <a:cs typeface="Times New Roman" panose="02020603050405020304" pitchFamily="18" charset="0"/>
              </a:rPr>
              <a:t>hospitalized</a:t>
            </a:r>
            <a:r>
              <a:rPr lang="en-US" dirty="0">
                <a:solidFill>
                  <a:srgbClr val="002060"/>
                </a:solidFill>
                <a:effectLst/>
                <a:ea typeface="Calibri" panose="020F0502020204030204" pitchFamily="34" charset="0"/>
                <a:cs typeface="Times New Roman" panose="02020603050405020304" pitchFamily="18" charset="0"/>
              </a:rPr>
              <a:t> with </a:t>
            </a:r>
            <a:r>
              <a:rPr lang="en-US" b="1" dirty="0">
                <a:solidFill>
                  <a:srgbClr val="002060"/>
                </a:solidFill>
                <a:effectLst/>
                <a:ea typeface="Calibri" panose="020F0502020204030204" pitchFamily="34" charset="0"/>
                <a:cs typeface="Times New Roman" panose="02020603050405020304" pitchFamily="18" charset="0"/>
              </a:rPr>
              <a:t>respiratory tract infection</a:t>
            </a:r>
            <a:r>
              <a:rPr lang="en-US" dirty="0">
                <a:solidFill>
                  <a:srgbClr val="002060"/>
                </a:solidFill>
                <a:effectLst/>
                <a:ea typeface="Calibri" panose="020F0502020204030204" pitchFamily="34" charset="0"/>
                <a:cs typeface="Times New Roman" panose="02020603050405020304" pitchFamily="18" charset="0"/>
              </a:rPr>
              <a:t>, to identify the effect of a range of interventions to improve </a:t>
            </a:r>
            <a:r>
              <a:rPr lang="en-US" b="1" dirty="0">
                <a:solidFill>
                  <a:srgbClr val="002060"/>
                </a:solidFill>
                <a:effectLst/>
                <a:ea typeface="Calibri" panose="020F0502020204030204" pitchFamily="34" charset="0"/>
                <a:cs typeface="Times New Roman" panose="02020603050405020304" pitchFamily="18" charset="0"/>
              </a:rPr>
              <a:t>patient outcomes</a:t>
            </a:r>
            <a:r>
              <a:rPr lang="en-US" dirty="0">
                <a:solidFill>
                  <a:srgbClr val="002060"/>
                </a:solidFill>
                <a:effectLst/>
                <a:ea typeface="Calibri" panose="020F0502020204030204" pitchFamily="34" charset="0"/>
                <a:cs typeface="Times New Roman" panose="02020603050405020304" pitchFamily="18" charset="0"/>
              </a:rPr>
              <a:t>.</a:t>
            </a:r>
            <a:endParaRPr lang="nl-NL" dirty="0">
              <a:solidFill>
                <a:srgbClr val="002060"/>
              </a:solidFill>
              <a:effectLs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4000" dirty="0" err="1">
                <a:solidFill>
                  <a:srgbClr val="002060"/>
                </a:solidFill>
                <a:latin typeface="+mn-lt"/>
              </a:rPr>
              <a:t>Main</a:t>
            </a:r>
            <a:r>
              <a:rPr lang="nl-NL" sz="4000" dirty="0">
                <a:solidFill>
                  <a:srgbClr val="002060"/>
                </a:solidFill>
                <a:latin typeface="+mn-lt"/>
              </a:rPr>
              <a:t> Changes – </a:t>
            </a:r>
            <a:r>
              <a:rPr lang="nl-NL" sz="4000" dirty="0" err="1">
                <a:solidFill>
                  <a:srgbClr val="002060"/>
                </a:solidFill>
                <a:latin typeface="+mn-lt"/>
              </a:rPr>
              <a:t>Broader</a:t>
            </a:r>
            <a:r>
              <a:rPr lang="nl-NL" sz="4000" dirty="0">
                <a:solidFill>
                  <a:srgbClr val="002060"/>
                </a:solidFill>
                <a:latin typeface="+mn-lt"/>
              </a:rPr>
              <a:t> platform </a:t>
            </a:r>
            <a:r>
              <a:rPr lang="nl-NL" sz="4000" dirty="0" err="1">
                <a:solidFill>
                  <a:srgbClr val="002060"/>
                </a:solidFill>
                <a:latin typeface="+mn-lt"/>
              </a:rPr>
              <a:t>definition</a:t>
            </a:r>
            <a:endParaRPr lang="nl-NL" sz="4000"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13</a:t>
            </a:fld>
            <a:endParaRPr lang="en-AU" dirty="0"/>
          </a:p>
        </p:txBody>
      </p:sp>
    </p:spTree>
    <p:extLst>
      <p:ext uri="{BB962C8B-B14F-4D97-AF65-F5344CB8AC3E}">
        <p14:creationId xmlns:p14="http://schemas.microsoft.com/office/powerpoint/2010/main" val="41572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fontScale="92500" lnSpcReduction="10000"/>
          </a:bodyPr>
          <a:lstStyle/>
          <a:p>
            <a:pPr marL="0" indent="0">
              <a:lnSpc>
                <a:spcPct val="107000"/>
              </a:lnSpc>
              <a:spcAft>
                <a:spcPts val="800"/>
              </a:spcAft>
              <a:buNone/>
            </a:pPr>
            <a:r>
              <a:rPr lang="en-US" sz="2400" dirty="0">
                <a:solidFill>
                  <a:srgbClr val="002060"/>
                </a:solidFill>
                <a:effectLst/>
                <a:ea typeface="Calibri" panose="020F0502020204030204" pitchFamily="34" charset="0"/>
                <a:cs typeface="Times New Roman" panose="02020603050405020304" pitchFamily="18" charset="0"/>
              </a:rPr>
              <a:t>One of the most significant changes is the expansion of the patient population who are eligible for the Platform.</a:t>
            </a:r>
          </a:p>
          <a:p>
            <a:pPr marL="0" indent="0">
              <a:lnSpc>
                <a:spcPct val="107000"/>
              </a:lnSpc>
              <a:spcAft>
                <a:spcPts val="800"/>
              </a:spcAft>
              <a:buNone/>
            </a:pPr>
            <a:r>
              <a:rPr lang="en-US" sz="2400" dirty="0">
                <a:solidFill>
                  <a:srgbClr val="002060"/>
                </a:solidFill>
                <a:effectLst/>
                <a:ea typeface="Calibri" panose="020F0502020204030204" pitchFamily="34" charset="0"/>
                <a:cs typeface="Times New Roman" panose="02020603050405020304" pitchFamily="18" charset="0"/>
              </a:rPr>
              <a:t>Eligibility will no longer be constrained to adult patients who are </a:t>
            </a:r>
            <a:r>
              <a:rPr lang="en-US" sz="2400" dirty="0" err="1">
                <a:solidFill>
                  <a:srgbClr val="002060"/>
                </a:solidFill>
                <a:effectLst/>
                <a:ea typeface="Calibri" panose="020F0502020204030204" pitchFamily="34" charset="0"/>
                <a:cs typeface="Times New Roman" panose="02020603050405020304" pitchFamily="18" charset="0"/>
              </a:rPr>
              <a:t>hospitalised</a:t>
            </a:r>
            <a:r>
              <a:rPr lang="en-US" sz="2400" dirty="0">
                <a:solidFill>
                  <a:srgbClr val="002060"/>
                </a:solidFill>
                <a:effectLst/>
                <a:ea typeface="Calibri" panose="020F0502020204030204" pitchFamily="34" charset="0"/>
                <a:cs typeface="Times New Roman" panose="02020603050405020304" pitchFamily="18" charset="0"/>
              </a:rPr>
              <a:t> with severe CAP. Any </a:t>
            </a:r>
            <a:r>
              <a:rPr lang="en-US" sz="2400" dirty="0" err="1">
                <a:solidFill>
                  <a:srgbClr val="002060"/>
                </a:solidFill>
                <a:effectLst/>
                <a:ea typeface="Calibri" panose="020F0502020204030204" pitchFamily="34" charset="0"/>
                <a:cs typeface="Times New Roman" panose="02020603050405020304" pitchFamily="18" charset="0"/>
              </a:rPr>
              <a:t>hospitalised</a:t>
            </a:r>
            <a:r>
              <a:rPr lang="en-US" sz="2400" dirty="0">
                <a:solidFill>
                  <a:srgbClr val="002060"/>
                </a:solidFill>
                <a:effectLst/>
                <a:ea typeface="Calibri" panose="020F0502020204030204" pitchFamily="34" charset="0"/>
                <a:cs typeface="Times New Roman" panose="02020603050405020304" pitchFamily="18" charset="0"/>
              </a:rPr>
              <a:t> patient with a respiratory tract infection is potentially eligible for the Platform.</a:t>
            </a:r>
          </a:p>
          <a:p>
            <a:pPr marL="0" indent="0">
              <a:lnSpc>
                <a:spcPct val="107000"/>
              </a:lnSpc>
              <a:spcAft>
                <a:spcPts val="800"/>
              </a:spcAft>
              <a:buNone/>
            </a:pPr>
            <a:r>
              <a:rPr lang="en-US" sz="2400" dirty="0">
                <a:solidFill>
                  <a:srgbClr val="002060"/>
                </a:solidFill>
                <a:effectLst/>
                <a:ea typeface="Calibri" panose="020F0502020204030204" pitchFamily="34" charset="0"/>
                <a:cs typeface="Times New Roman" panose="02020603050405020304" pitchFamily="18" charset="0"/>
              </a:rPr>
              <a:t>The eligibility criteria for the platform are applied at multiple levels</a:t>
            </a:r>
            <a:endParaRPr lang="nl-NL" sz="2400" dirty="0">
              <a:solidFill>
                <a:srgbClr val="002060"/>
              </a:solidFill>
              <a:ea typeface="Calibri" panose="020F0502020204030204" pitchFamily="34" charset="0"/>
              <a:cs typeface="Times New Roman" panose="02020603050405020304" pitchFamily="18" charset="0"/>
            </a:endParaRPr>
          </a:p>
          <a:p>
            <a:pPr lvl="1">
              <a:lnSpc>
                <a:spcPct val="107000"/>
              </a:lnSpc>
              <a:spcAft>
                <a:spcPts val="800"/>
              </a:spcAft>
            </a:pPr>
            <a:r>
              <a:rPr lang="en-US" dirty="0">
                <a:solidFill>
                  <a:srgbClr val="002060"/>
                </a:solidFill>
                <a:effectLst/>
                <a:ea typeface="Calibri" panose="020F0502020204030204" pitchFamily="34" charset="0"/>
                <a:cs typeface="Times New Roman" panose="02020603050405020304" pitchFamily="18" charset="0"/>
              </a:rPr>
              <a:t>All Platform inclusion criteria are met</a:t>
            </a:r>
          </a:p>
          <a:p>
            <a:pPr lvl="1">
              <a:lnSpc>
                <a:spcPct val="107000"/>
              </a:lnSpc>
              <a:spcAft>
                <a:spcPts val="800"/>
              </a:spcAft>
            </a:pPr>
            <a:r>
              <a:rPr lang="en-US" dirty="0">
                <a:solidFill>
                  <a:srgbClr val="002060"/>
                </a:solidFill>
                <a:effectLst/>
                <a:ea typeface="Calibri" panose="020F0502020204030204" pitchFamily="34" charset="0"/>
                <a:cs typeface="Times New Roman" panose="02020603050405020304" pitchFamily="18" charset="0"/>
              </a:rPr>
              <a:t>None of the Platform exclusion criteria are met</a:t>
            </a:r>
          </a:p>
          <a:p>
            <a:pPr lvl="1">
              <a:lnSpc>
                <a:spcPct val="107000"/>
              </a:lnSpc>
              <a:spcAft>
                <a:spcPts val="800"/>
              </a:spcAft>
            </a:pPr>
            <a:r>
              <a:rPr lang="en-US" dirty="0">
                <a:solidFill>
                  <a:srgbClr val="002060"/>
                </a:solidFill>
                <a:effectLst/>
                <a:ea typeface="Calibri" panose="020F0502020204030204" pitchFamily="34" charset="0"/>
                <a:cs typeface="Times New Roman" panose="02020603050405020304" pitchFamily="18" charset="0"/>
              </a:rPr>
              <a:t>Domain-specific eligibility criteria are met</a:t>
            </a:r>
            <a:endParaRPr lang="nl-NL" dirty="0">
              <a:solidFill>
                <a:srgbClr val="002060"/>
              </a:solidFill>
              <a:effectLst/>
              <a:ea typeface="Calibri" panose="020F0502020204030204" pitchFamily="34" charset="0"/>
              <a:cs typeface="Times New Roman" panose="02020603050405020304" pitchFamily="18" charset="0"/>
            </a:endParaRPr>
          </a:p>
          <a:p>
            <a:pPr lvl="1">
              <a:lnSpc>
                <a:spcPct val="107000"/>
              </a:lnSpc>
              <a:spcAft>
                <a:spcPts val="800"/>
              </a:spcAft>
            </a:pPr>
            <a:r>
              <a:rPr lang="en-US" i="1" dirty="0">
                <a:solidFill>
                  <a:srgbClr val="002060"/>
                </a:solidFill>
                <a:effectLst/>
                <a:ea typeface="Calibri" panose="020F0502020204030204" pitchFamily="34" charset="0"/>
                <a:cs typeface="Times New Roman" panose="02020603050405020304" pitchFamily="18" charset="0"/>
              </a:rPr>
              <a:t>The patient is eligible for at least two interventions within a domain</a:t>
            </a:r>
            <a:endParaRPr lang="en-US" strike="sngStrike" dirty="0">
              <a:solidFill>
                <a:srgbClr val="FF0000"/>
              </a:solidFill>
              <a:effectLs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4000" dirty="0" err="1">
                <a:solidFill>
                  <a:srgbClr val="002060"/>
                </a:solidFill>
                <a:latin typeface="+mn-lt"/>
              </a:rPr>
              <a:t>Main</a:t>
            </a:r>
            <a:r>
              <a:rPr lang="nl-NL" sz="4000" dirty="0">
                <a:solidFill>
                  <a:srgbClr val="002060"/>
                </a:solidFill>
                <a:latin typeface="+mn-lt"/>
              </a:rPr>
              <a:t> Changes – Platform </a:t>
            </a:r>
            <a:r>
              <a:rPr lang="nl-NL" sz="4000" dirty="0" err="1">
                <a:solidFill>
                  <a:srgbClr val="002060"/>
                </a:solidFill>
                <a:latin typeface="+mn-lt"/>
              </a:rPr>
              <a:t>eligibility</a:t>
            </a:r>
            <a:r>
              <a:rPr lang="nl-NL" sz="4000" dirty="0">
                <a:solidFill>
                  <a:srgbClr val="002060"/>
                </a:solidFill>
                <a:latin typeface="+mn-lt"/>
              </a:rPr>
              <a:t> criteria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14</a:t>
            </a:fld>
            <a:endParaRPr lang="en-AU" dirty="0"/>
          </a:p>
        </p:txBody>
      </p:sp>
    </p:spTree>
    <p:extLst>
      <p:ext uri="{BB962C8B-B14F-4D97-AF65-F5344CB8AC3E}">
        <p14:creationId xmlns:p14="http://schemas.microsoft.com/office/powerpoint/2010/main" val="83750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6B19-AA21-09BD-06C8-7E224EE6272A}"/>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90023E95-8176-DACD-589C-DC191B6A70AE}"/>
              </a:ext>
            </a:extLst>
          </p:cNvPr>
          <p:cNvSpPr>
            <a:spLocks noGrp="1"/>
          </p:cNvSpPr>
          <p:nvPr>
            <p:ph idx="1"/>
          </p:nvPr>
        </p:nvSpPr>
        <p:spPr>
          <a:xfrm>
            <a:off x="838200" y="1825624"/>
            <a:ext cx="10515600" cy="4525089"/>
          </a:xfrm>
        </p:spPr>
        <p:txBody>
          <a:bodyPr>
            <a:normAutofit/>
          </a:bodyPr>
          <a:lstStyle/>
          <a:p>
            <a:pPr marL="457200" lvl="1" indent="0">
              <a:lnSpc>
                <a:spcPct val="107000"/>
              </a:lnSpc>
              <a:spcBef>
                <a:spcPts val="0"/>
              </a:spcBef>
              <a:spcAft>
                <a:spcPts val="300"/>
              </a:spcAft>
              <a:buNone/>
            </a:pPr>
            <a:r>
              <a:rPr lang="en-US" sz="2600" dirty="0">
                <a:solidFill>
                  <a:srgbClr val="002060"/>
                </a:solidFill>
              </a:rPr>
              <a:t>In order to be eligible for this trial, patients must be</a:t>
            </a:r>
          </a:p>
          <a:p>
            <a:pPr marL="457200" lvl="1" indent="0">
              <a:lnSpc>
                <a:spcPct val="107000"/>
              </a:lnSpc>
              <a:spcBef>
                <a:spcPts val="0"/>
              </a:spcBef>
              <a:spcAft>
                <a:spcPts val="300"/>
              </a:spcAft>
              <a:buNone/>
            </a:pPr>
            <a:r>
              <a:rPr lang="en-US" sz="2600" dirty="0">
                <a:solidFill>
                  <a:srgbClr val="002060"/>
                </a:solidFill>
              </a:rPr>
              <a:t>1. Aged </a:t>
            </a:r>
            <a:r>
              <a:rPr lang="nl-NL" sz="2600" dirty="0">
                <a:solidFill>
                  <a:srgbClr val="002060"/>
                </a:solidFill>
              </a:rPr>
              <a:t>≥</a:t>
            </a:r>
            <a:r>
              <a:rPr lang="en-US" sz="2600" dirty="0">
                <a:solidFill>
                  <a:srgbClr val="002060"/>
                </a:solidFill>
              </a:rPr>
              <a:t> 28 days</a:t>
            </a:r>
          </a:p>
          <a:p>
            <a:pPr marL="457200" lvl="1" indent="0">
              <a:lnSpc>
                <a:spcPct val="107000"/>
              </a:lnSpc>
              <a:spcBef>
                <a:spcPts val="0"/>
              </a:spcBef>
              <a:spcAft>
                <a:spcPts val="300"/>
              </a:spcAft>
              <a:buNone/>
            </a:pPr>
            <a:r>
              <a:rPr lang="en-US" sz="2600" dirty="0">
                <a:solidFill>
                  <a:srgbClr val="002060"/>
                </a:solidFill>
              </a:rPr>
              <a:t>2. </a:t>
            </a:r>
            <a:r>
              <a:rPr lang="en-US" sz="2600" dirty="0" err="1">
                <a:solidFill>
                  <a:srgbClr val="002060"/>
                </a:solidFill>
              </a:rPr>
              <a:t>Hospitalisation</a:t>
            </a:r>
            <a:endParaRPr lang="en-US" sz="2600" dirty="0">
              <a:solidFill>
                <a:srgbClr val="002060"/>
              </a:solidFill>
            </a:endParaRPr>
          </a:p>
          <a:p>
            <a:pPr marL="457200" lvl="1" indent="0">
              <a:lnSpc>
                <a:spcPct val="107000"/>
              </a:lnSpc>
              <a:spcBef>
                <a:spcPts val="0"/>
              </a:spcBef>
              <a:spcAft>
                <a:spcPts val="300"/>
              </a:spcAft>
              <a:buNone/>
            </a:pPr>
            <a:r>
              <a:rPr lang="en-US" sz="2600" dirty="0">
                <a:solidFill>
                  <a:srgbClr val="002060"/>
                </a:solidFill>
              </a:rPr>
              <a:t>3. Have an acute respiratory tract infection</a:t>
            </a:r>
            <a:endParaRPr lang="nl-NL" sz="2600" dirty="0">
              <a:solidFill>
                <a:srgbClr val="002060"/>
              </a:solidFill>
              <a:effectLs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D7FAEB62-EF95-A716-AC9A-5A5218F2DADD}"/>
              </a:ext>
            </a:extLst>
          </p:cNvPr>
          <p:cNvSpPr>
            <a:spLocks noGrp="1"/>
          </p:cNvSpPr>
          <p:nvPr>
            <p:ph type="title"/>
          </p:nvPr>
        </p:nvSpPr>
        <p:spPr/>
        <p:txBody>
          <a:bodyPr>
            <a:normAutofit/>
          </a:bodyPr>
          <a:lstStyle/>
          <a:p>
            <a:r>
              <a:rPr lang="nl-NL" sz="4000" dirty="0" err="1">
                <a:solidFill>
                  <a:srgbClr val="002060"/>
                </a:solidFill>
                <a:latin typeface="+mn-lt"/>
              </a:rPr>
              <a:t>Main</a:t>
            </a:r>
            <a:r>
              <a:rPr lang="nl-NL" sz="4000" dirty="0">
                <a:solidFill>
                  <a:srgbClr val="002060"/>
                </a:solidFill>
                <a:latin typeface="+mn-lt"/>
              </a:rPr>
              <a:t> Changes – </a:t>
            </a:r>
            <a:r>
              <a:rPr lang="nl-NL" sz="4000" dirty="0" err="1">
                <a:solidFill>
                  <a:srgbClr val="002060"/>
                </a:solidFill>
                <a:latin typeface="+mn-lt"/>
              </a:rPr>
              <a:t>Revised</a:t>
            </a:r>
            <a:r>
              <a:rPr lang="nl-NL" sz="4000" dirty="0">
                <a:solidFill>
                  <a:srgbClr val="002060"/>
                </a:solidFill>
                <a:latin typeface="+mn-lt"/>
              </a:rPr>
              <a:t> </a:t>
            </a:r>
            <a:r>
              <a:rPr lang="nl-NL" sz="4000" dirty="0" err="1">
                <a:solidFill>
                  <a:srgbClr val="002060"/>
                </a:solidFill>
                <a:latin typeface="+mn-lt"/>
              </a:rPr>
              <a:t>Inclusion</a:t>
            </a:r>
            <a:r>
              <a:rPr lang="nl-NL" sz="4000" dirty="0">
                <a:solidFill>
                  <a:srgbClr val="002060"/>
                </a:solidFill>
                <a:latin typeface="+mn-lt"/>
              </a:rPr>
              <a:t> Criteria</a:t>
            </a:r>
          </a:p>
        </p:txBody>
      </p:sp>
      <p:pic>
        <p:nvPicPr>
          <p:cNvPr id="4" name="Afbeelding 6">
            <a:extLst>
              <a:ext uri="{FF2B5EF4-FFF2-40B4-BE49-F238E27FC236}">
                <a16:creationId xmlns:a16="http://schemas.microsoft.com/office/drawing/2014/main" id="{A77F47BD-131F-2F56-889C-AC21DD1D8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8DEBB49D-093E-8E3C-5B5B-EB16E680D24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0064780-81B2-1D89-4067-E64654A0488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15</a:t>
            </a:fld>
            <a:endParaRPr lang="en-AU" dirty="0"/>
          </a:p>
        </p:txBody>
      </p:sp>
    </p:spTree>
    <p:extLst>
      <p:ext uri="{BB962C8B-B14F-4D97-AF65-F5344CB8AC3E}">
        <p14:creationId xmlns:p14="http://schemas.microsoft.com/office/powerpoint/2010/main" val="107654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fontScale="85000" lnSpcReduction="20000"/>
          </a:bodyPr>
          <a:lstStyle/>
          <a:p>
            <a:pPr marL="0" indent="0">
              <a:lnSpc>
                <a:spcPct val="107000"/>
              </a:lnSpc>
              <a:spcAft>
                <a:spcPts val="800"/>
              </a:spcAft>
              <a:buNone/>
            </a:pPr>
            <a:r>
              <a:rPr lang="en-US" sz="2400" dirty="0">
                <a:solidFill>
                  <a:srgbClr val="002060"/>
                </a:solidFill>
                <a:effectLst/>
                <a:latin typeface="+mj-lt"/>
                <a:ea typeface="Calibri" panose="020F0502020204030204" pitchFamily="34" charset="0"/>
                <a:cs typeface="Times New Roman" panose="02020603050405020304" pitchFamily="18" charset="0"/>
              </a:rPr>
              <a:t>Patients who meet any of the following criteria will be excluded from participation in this trial: </a:t>
            </a:r>
          </a:p>
          <a:p>
            <a:pPr marL="0" indent="0">
              <a:lnSpc>
                <a:spcPct val="107000"/>
              </a:lnSpc>
              <a:spcBef>
                <a:spcPts val="600"/>
              </a:spcBef>
              <a:buNone/>
            </a:pPr>
            <a:r>
              <a:rPr lang="en-US" sz="2400" dirty="0">
                <a:solidFill>
                  <a:srgbClr val="002060"/>
                </a:solidFill>
                <a:effectLst/>
                <a:latin typeface="+mj-lt"/>
                <a:ea typeface="Calibri" panose="020F0502020204030204" pitchFamily="34" charset="0"/>
                <a:cs typeface="Times New Roman" panose="02020603050405020304" pitchFamily="18" charset="0"/>
              </a:rPr>
              <a:t>1. </a:t>
            </a:r>
            <a:r>
              <a:rPr lang="en-US" sz="2400" b="1" dirty="0">
                <a:solidFill>
                  <a:srgbClr val="002060"/>
                </a:solidFill>
                <a:effectLst/>
                <a:latin typeface="+mj-lt"/>
                <a:ea typeface="Calibri" panose="020F0502020204030204" pitchFamily="34" charset="0"/>
                <a:cs typeface="Times New Roman" panose="02020603050405020304" pitchFamily="18" charset="0"/>
              </a:rPr>
              <a:t>Remains: </a:t>
            </a:r>
            <a:r>
              <a:rPr lang="en-US" sz="2400" dirty="0">
                <a:solidFill>
                  <a:srgbClr val="002060"/>
                </a:solidFill>
                <a:effectLst/>
                <a:latin typeface="+mj-lt"/>
                <a:ea typeface="Calibri" panose="020F0502020204030204" pitchFamily="34" charset="0"/>
                <a:cs typeface="Times New Roman" panose="02020603050405020304" pitchFamily="18" charset="0"/>
              </a:rPr>
              <a:t>Death is deemed to be imminent and inevitable during the next 24 hours AND one or more of the patient, substitute decision maker or attending physician are not committed to full active treatment. </a:t>
            </a:r>
          </a:p>
          <a:p>
            <a:pPr marL="0" indent="0">
              <a:lnSpc>
                <a:spcPct val="107000"/>
              </a:lnSpc>
              <a:spcBef>
                <a:spcPts val="600"/>
              </a:spcBef>
              <a:buNone/>
            </a:pPr>
            <a:r>
              <a:rPr lang="en-US" sz="2400" dirty="0">
                <a:solidFill>
                  <a:srgbClr val="002060"/>
                </a:solidFill>
                <a:effectLst/>
                <a:latin typeface="+mj-lt"/>
                <a:ea typeface="Calibri" panose="020F0502020204030204" pitchFamily="34" charset="0"/>
                <a:cs typeface="Times New Roman" panose="02020603050405020304" pitchFamily="18" charset="0"/>
              </a:rPr>
              <a:t>2. </a:t>
            </a:r>
            <a:r>
              <a:rPr lang="en-US" sz="2400" b="1" dirty="0">
                <a:solidFill>
                  <a:srgbClr val="002060"/>
                </a:solidFill>
                <a:effectLst/>
                <a:latin typeface="+mj-lt"/>
                <a:ea typeface="Calibri" panose="020F0502020204030204" pitchFamily="34" charset="0"/>
                <a:cs typeface="Times New Roman" panose="02020603050405020304" pitchFamily="18" charset="0"/>
              </a:rPr>
              <a:t>New: Patient is expected to be discharged from hospital within the next 24 hours (was already part of UK protocol)</a:t>
            </a:r>
          </a:p>
          <a:p>
            <a:pPr marL="0" indent="0">
              <a:lnSpc>
                <a:spcPct val="107000"/>
              </a:lnSpc>
              <a:spcBef>
                <a:spcPts val="600"/>
              </a:spcBef>
              <a:buNone/>
            </a:pPr>
            <a:r>
              <a:rPr lang="en-US" sz="2400" dirty="0">
                <a:solidFill>
                  <a:srgbClr val="002060"/>
                </a:solidFill>
                <a:effectLst/>
                <a:latin typeface="+mj-lt"/>
                <a:ea typeface="Calibri" panose="020F0502020204030204" pitchFamily="34" charset="0"/>
                <a:cs typeface="Times New Roman" panose="02020603050405020304" pitchFamily="18" charset="0"/>
              </a:rPr>
              <a:t>3. </a:t>
            </a:r>
            <a:r>
              <a:rPr lang="en-US" sz="2400" b="1" dirty="0">
                <a:solidFill>
                  <a:srgbClr val="002060"/>
                </a:solidFill>
                <a:effectLst/>
                <a:latin typeface="+mj-lt"/>
                <a:ea typeface="Calibri" panose="020F0502020204030204" pitchFamily="34" charset="0"/>
                <a:cs typeface="Times New Roman" panose="02020603050405020304" pitchFamily="18" charset="0"/>
              </a:rPr>
              <a:t>Revised wording: </a:t>
            </a:r>
            <a:r>
              <a:rPr lang="en-US" sz="2400" dirty="0">
                <a:solidFill>
                  <a:srgbClr val="002060"/>
                </a:solidFill>
                <a:effectLst/>
                <a:latin typeface="+mj-lt"/>
                <a:ea typeface="Calibri" panose="020F0502020204030204" pitchFamily="34" charset="0"/>
                <a:cs typeface="Times New Roman" panose="02020603050405020304" pitchFamily="18" charset="0"/>
              </a:rPr>
              <a:t>Previous enrollment in this Platform trial within the last 90 days </a:t>
            </a:r>
            <a:br>
              <a:rPr lang="en-US" sz="2400" dirty="0">
                <a:solidFill>
                  <a:srgbClr val="002060"/>
                </a:solidFill>
                <a:effectLst/>
                <a:latin typeface="+mj-lt"/>
                <a:ea typeface="Calibri" panose="020F0502020204030204" pitchFamily="34" charset="0"/>
                <a:cs typeface="Times New Roman" panose="02020603050405020304" pitchFamily="18" charset="0"/>
              </a:rPr>
            </a:br>
            <a:endParaRPr lang="en-US" sz="3000" dirty="0">
              <a:solidFill>
                <a:srgbClr val="002060"/>
              </a:solidFill>
              <a:latin typeface="+mj-lt"/>
              <a:ea typeface="Calibri" panose="020F0502020204030204" pitchFamily="34" charset="0"/>
              <a:cs typeface="Times New Roman" panose="02020603050405020304" pitchFamily="18" charset="0"/>
            </a:endParaRPr>
          </a:p>
          <a:p>
            <a:pPr marL="0" indent="0">
              <a:lnSpc>
                <a:spcPct val="100000"/>
              </a:lnSpc>
              <a:spcBef>
                <a:spcPts val="300"/>
              </a:spcBef>
              <a:spcAft>
                <a:spcPts val="600"/>
              </a:spcAft>
              <a:buNone/>
            </a:pPr>
            <a:r>
              <a:rPr lang="en-US" sz="2200" u="sng" dirty="0">
                <a:solidFill>
                  <a:srgbClr val="002060"/>
                </a:solidFill>
                <a:effectLst/>
                <a:latin typeface="+mj-lt"/>
                <a:ea typeface="Calibri" panose="020F0502020204030204" pitchFamily="34" charset="0"/>
                <a:cs typeface="Times New Roman" panose="02020603050405020304" pitchFamily="18" charset="0"/>
              </a:rPr>
              <a:t>Removed:</a:t>
            </a:r>
          </a:p>
          <a:p>
            <a:pPr marL="0" indent="0">
              <a:lnSpc>
                <a:spcPct val="100000"/>
              </a:lnSpc>
              <a:spcBef>
                <a:spcPts val="300"/>
              </a:spcBef>
              <a:spcAft>
                <a:spcPts val="600"/>
              </a:spcAft>
              <a:buNone/>
            </a:pPr>
            <a:r>
              <a:rPr lang="en-US" sz="2200" dirty="0">
                <a:solidFill>
                  <a:srgbClr val="002060"/>
                </a:solidFill>
                <a:effectLst/>
                <a:latin typeface="+mj-lt"/>
                <a:ea typeface="Calibri" panose="020F0502020204030204" pitchFamily="34" charset="0"/>
                <a:cs typeface="Times New Roman" panose="02020603050405020304" pitchFamily="18" charset="0"/>
              </a:rPr>
              <a:t>Healthcare-associated pneumonia: </a:t>
            </a:r>
          </a:p>
          <a:p>
            <a:pPr marL="0" indent="0">
              <a:lnSpc>
                <a:spcPct val="100000"/>
              </a:lnSpc>
              <a:spcBef>
                <a:spcPts val="300"/>
              </a:spcBef>
              <a:spcAft>
                <a:spcPts val="600"/>
              </a:spcAft>
              <a:buNone/>
            </a:pPr>
            <a:r>
              <a:rPr lang="en-US" sz="2200" dirty="0">
                <a:solidFill>
                  <a:srgbClr val="002060"/>
                </a:solidFill>
                <a:effectLst/>
                <a:latin typeface="+mj-lt"/>
                <a:ea typeface="Calibri" panose="020F0502020204030204" pitchFamily="34" charset="0"/>
                <a:cs typeface="Times New Roman" panose="02020603050405020304" pitchFamily="18" charset="0"/>
              </a:rPr>
              <a:t>	</a:t>
            </a:r>
            <a:r>
              <a:rPr lang="en-US" sz="2200" dirty="0">
                <a:solidFill>
                  <a:srgbClr val="002060"/>
                </a:solidFill>
                <a:latin typeface="+mj-lt"/>
                <a:ea typeface="Calibri" panose="020F0502020204030204" pitchFamily="34" charset="0"/>
                <a:cs typeface="Times New Roman" panose="02020603050405020304" pitchFamily="18" charset="0"/>
              </a:rPr>
              <a:t>a. </a:t>
            </a:r>
            <a:r>
              <a:rPr lang="en-US" sz="2200" dirty="0">
                <a:solidFill>
                  <a:srgbClr val="002060"/>
                </a:solidFill>
                <a:effectLst/>
                <a:latin typeface="+mj-lt"/>
                <a:ea typeface="Calibri" panose="020F0502020204030204" pitchFamily="34" charset="0"/>
                <a:cs typeface="Times New Roman" panose="02020603050405020304" pitchFamily="18" charset="0"/>
              </a:rPr>
              <a:t>Prior to this illness, is known to have been an inpatient in any healthcare facility within the 	l</a:t>
            </a:r>
            <a:r>
              <a:rPr lang="en-US" sz="2200" dirty="0">
                <a:solidFill>
                  <a:srgbClr val="002060"/>
                </a:solidFill>
                <a:latin typeface="+mj-lt"/>
                <a:ea typeface="Calibri" panose="020F0502020204030204" pitchFamily="34" charset="0"/>
                <a:cs typeface="Times New Roman" panose="02020603050405020304" pitchFamily="18" charset="0"/>
              </a:rPr>
              <a:t>a</a:t>
            </a:r>
            <a:r>
              <a:rPr lang="en-US" sz="2200" dirty="0">
                <a:solidFill>
                  <a:srgbClr val="002060"/>
                </a:solidFill>
                <a:effectLst/>
                <a:latin typeface="+mj-lt"/>
                <a:ea typeface="Calibri" panose="020F0502020204030204" pitchFamily="34" charset="0"/>
                <a:cs typeface="Times New Roman" panose="02020603050405020304" pitchFamily="18" charset="0"/>
              </a:rPr>
              <a:t>st 30 days </a:t>
            </a:r>
          </a:p>
          <a:p>
            <a:pPr marL="0" indent="0">
              <a:lnSpc>
                <a:spcPct val="100000"/>
              </a:lnSpc>
              <a:spcBef>
                <a:spcPts val="300"/>
              </a:spcBef>
              <a:spcAft>
                <a:spcPts val="600"/>
              </a:spcAft>
              <a:buNone/>
            </a:pPr>
            <a:r>
              <a:rPr lang="en-US" sz="2200" dirty="0">
                <a:solidFill>
                  <a:srgbClr val="002060"/>
                </a:solidFill>
                <a:effectLst/>
                <a:latin typeface="+mj-lt"/>
                <a:ea typeface="Calibri" panose="020F0502020204030204" pitchFamily="34" charset="0"/>
                <a:cs typeface="Times New Roman" panose="02020603050405020304" pitchFamily="18" charset="0"/>
              </a:rPr>
              <a:t>	b. Resident of a nursing home or long-term care facility. </a:t>
            </a:r>
          </a:p>
          <a:p>
            <a:pPr marL="0" indent="0">
              <a:lnSpc>
                <a:spcPct val="107000"/>
              </a:lnSpc>
              <a:spcAft>
                <a:spcPts val="800"/>
              </a:spcAft>
              <a:buNone/>
            </a:pPr>
            <a:endParaRPr lang="en-US" sz="20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200" dirty="0">
              <a:solidFill>
                <a:srgbClr val="002060"/>
              </a:solidFill>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4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Main Changes – Revised Exclusion Criteria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16</a:t>
            </a:fld>
            <a:endParaRPr lang="en-AU" dirty="0"/>
          </a:p>
        </p:txBody>
      </p:sp>
    </p:spTree>
    <p:extLst>
      <p:ext uri="{BB962C8B-B14F-4D97-AF65-F5344CB8AC3E}">
        <p14:creationId xmlns:p14="http://schemas.microsoft.com/office/powerpoint/2010/main" val="345831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a:bodyPr>
          <a:lstStyle/>
          <a:p>
            <a:r>
              <a:rPr lang="en-US" dirty="0">
                <a:solidFill>
                  <a:srgbClr val="002060"/>
                </a:solidFill>
                <a:latin typeface="+mj-lt"/>
              </a:rPr>
              <a:t>Primary endpoint = </a:t>
            </a:r>
            <a:r>
              <a:rPr lang="en-US" b="1" dirty="0">
                <a:solidFill>
                  <a:srgbClr val="002060"/>
                </a:solidFill>
                <a:latin typeface="+mj-lt"/>
              </a:rPr>
              <a:t>Survival and Recovery Trajectory</a:t>
            </a:r>
            <a:r>
              <a:rPr lang="en-US" dirty="0">
                <a:solidFill>
                  <a:srgbClr val="002060"/>
                </a:solidFill>
                <a:latin typeface="+mj-lt"/>
              </a:rPr>
              <a:t>, a composite of 90-day all-cause mortality and, among survivors, a daily ordinal scale analyzed as a trajectory of illness and recovery to 28 days. </a:t>
            </a:r>
          </a:p>
          <a:p>
            <a:pPr lvl="1"/>
            <a:r>
              <a:rPr lang="en-US" dirty="0">
                <a:solidFill>
                  <a:srgbClr val="002060"/>
                </a:solidFill>
                <a:latin typeface="+mj-lt"/>
              </a:rPr>
              <a:t>Mortality at Day 90 post-randomization</a:t>
            </a:r>
          </a:p>
          <a:p>
            <a:pPr lvl="1"/>
            <a:r>
              <a:rPr lang="en-US" dirty="0">
                <a:solidFill>
                  <a:srgbClr val="002060"/>
                </a:solidFill>
                <a:latin typeface="+mj-lt"/>
              </a:rPr>
              <a:t>Among Day-90 survivors, daily respiratory support level as defined by five-category ordinal scale: </a:t>
            </a:r>
          </a:p>
          <a:p>
            <a:pPr lvl="2">
              <a:buFont typeface="+mj-lt"/>
              <a:buAutoNum type="arabicPeriod"/>
            </a:pPr>
            <a:r>
              <a:rPr lang="en-US" dirty="0">
                <a:solidFill>
                  <a:srgbClr val="002060"/>
                </a:solidFill>
                <a:latin typeface="+mj-lt"/>
              </a:rPr>
              <a:t>Hospitalized on extracorporeal life support (ECLS) or invasive mechanical ventilation (IMV)</a:t>
            </a:r>
          </a:p>
          <a:p>
            <a:pPr lvl="2">
              <a:buFont typeface="+mj-lt"/>
              <a:buAutoNum type="arabicPeriod"/>
            </a:pPr>
            <a:r>
              <a:rPr lang="en-US" dirty="0">
                <a:solidFill>
                  <a:srgbClr val="002060"/>
                </a:solidFill>
                <a:latin typeface="+mj-lt"/>
              </a:rPr>
              <a:t>Hospitalized on non-invasive ventilation or high-flow oxygen* </a:t>
            </a:r>
          </a:p>
          <a:p>
            <a:pPr lvl="2">
              <a:buFont typeface="+mj-lt"/>
              <a:buAutoNum type="arabicPeriod"/>
            </a:pPr>
            <a:r>
              <a:rPr lang="en-US" dirty="0">
                <a:solidFill>
                  <a:srgbClr val="002060"/>
                </a:solidFill>
                <a:latin typeface="+mj-lt"/>
              </a:rPr>
              <a:t>Hospitalized on low-intensity oxygen </a:t>
            </a:r>
          </a:p>
          <a:p>
            <a:pPr lvl="2">
              <a:buFont typeface="+mj-lt"/>
              <a:buAutoNum type="arabicPeriod"/>
            </a:pPr>
            <a:r>
              <a:rPr lang="en-US" dirty="0">
                <a:solidFill>
                  <a:srgbClr val="002060"/>
                </a:solidFill>
                <a:latin typeface="+mj-lt"/>
              </a:rPr>
              <a:t>Hospitalized, no oxygen </a:t>
            </a:r>
          </a:p>
          <a:p>
            <a:pPr lvl="2">
              <a:buFont typeface="+mj-lt"/>
              <a:buAutoNum type="arabicPeriod"/>
            </a:pPr>
            <a:r>
              <a:rPr lang="en-US" dirty="0">
                <a:solidFill>
                  <a:srgbClr val="002060"/>
                </a:solidFill>
                <a:latin typeface="+mj-lt"/>
              </a:rPr>
              <a:t>Discharged from index hospitalization</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4000" dirty="0" err="1">
                <a:solidFill>
                  <a:srgbClr val="002060"/>
                </a:solidFill>
                <a:latin typeface="+mn-lt"/>
              </a:rPr>
              <a:t>Main</a:t>
            </a:r>
            <a:r>
              <a:rPr lang="nl-NL" sz="4000" dirty="0">
                <a:solidFill>
                  <a:srgbClr val="002060"/>
                </a:solidFill>
                <a:latin typeface="+mn-lt"/>
              </a:rPr>
              <a:t> Changes – </a:t>
            </a:r>
            <a:r>
              <a:rPr lang="nl-NL" sz="4000" dirty="0" err="1">
                <a:solidFill>
                  <a:srgbClr val="002060"/>
                </a:solidFill>
                <a:latin typeface="+mn-lt"/>
              </a:rPr>
              <a:t>Revised</a:t>
            </a:r>
            <a:r>
              <a:rPr lang="nl-NL" sz="4000" dirty="0">
                <a:solidFill>
                  <a:srgbClr val="002060"/>
                </a:solidFill>
                <a:latin typeface="+mn-lt"/>
              </a:rPr>
              <a:t> </a:t>
            </a:r>
            <a:r>
              <a:rPr lang="nl-NL" sz="4000" dirty="0" err="1">
                <a:solidFill>
                  <a:srgbClr val="002060"/>
                </a:solidFill>
                <a:latin typeface="+mn-lt"/>
              </a:rPr>
              <a:t>Primary</a:t>
            </a:r>
            <a:r>
              <a:rPr lang="nl-NL" sz="4000" dirty="0">
                <a:solidFill>
                  <a:srgbClr val="002060"/>
                </a:solidFill>
                <a:latin typeface="+mn-lt"/>
              </a:rPr>
              <a:t> </a:t>
            </a:r>
            <a:r>
              <a:rPr lang="nl-NL" sz="4000" dirty="0" err="1">
                <a:solidFill>
                  <a:srgbClr val="002060"/>
                </a:solidFill>
                <a:latin typeface="+mn-lt"/>
              </a:rPr>
              <a:t>Endpoint</a:t>
            </a:r>
            <a:endParaRPr lang="nl-NL" sz="4000"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17</a:t>
            </a:fld>
            <a:endParaRPr lang="en-AU" dirty="0"/>
          </a:p>
        </p:txBody>
      </p:sp>
    </p:spTree>
    <p:extLst>
      <p:ext uri="{BB962C8B-B14F-4D97-AF65-F5344CB8AC3E}">
        <p14:creationId xmlns:p14="http://schemas.microsoft.com/office/powerpoint/2010/main" val="345776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a:bodyPr>
          <a:lstStyle/>
          <a:p>
            <a:r>
              <a:rPr lang="en-US" dirty="0">
                <a:solidFill>
                  <a:srgbClr val="002060"/>
                </a:solidFill>
                <a:latin typeface="+mj-lt"/>
              </a:rPr>
              <a:t>Specifies conditions, within the larger population of respiratory tract infection, where specific Strata are defined</a:t>
            </a:r>
          </a:p>
          <a:p>
            <a:r>
              <a:rPr lang="en-US" dirty="0">
                <a:solidFill>
                  <a:srgbClr val="002060"/>
                </a:solidFill>
                <a:latin typeface="+mj-lt"/>
              </a:rPr>
              <a:t>Does not include information about interventions </a:t>
            </a:r>
          </a:p>
          <a:p>
            <a:r>
              <a:rPr lang="en-US" dirty="0">
                <a:solidFill>
                  <a:srgbClr val="002060"/>
                </a:solidFill>
                <a:latin typeface="+mj-lt"/>
              </a:rPr>
              <a:t>Includes information about the relevant categories of patients within those hospitalized with respiratory tract infection who are eligible for enrolment in the Platform</a:t>
            </a:r>
          </a:p>
          <a:p>
            <a:pPr lvl="1"/>
            <a:r>
              <a:rPr lang="en-US" dirty="0">
                <a:solidFill>
                  <a:srgbClr val="002060"/>
                </a:solidFill>
                <a:latin typeface="+mj-lt"/>
              </a:rPr>
              <a:t>describes how specific patient, pathogen, disease, illness severity and additional clinical features are defined and categorized</a:t>
            </a:r>
          </a:p>
          <a:p>
            <a:r>
              <a:rPr lang="en-US" dirty="0">
                <a:solidFill>
                  <a:srgbClr val="002060"/>
                </a:solidFill>
                <a:latin typeface="+mj-lt"/>
              </a:rPr>
              <a:t>PANDA may be amended in the context of a future pandemic, but it is intended that any amendments to the PANDA will be infrequent</a:t>
            </a:r>
            <a:endParaRPr lang="en-GB" dirty="0">
              <a:solidFill>
                <a:srgbClr val="002060"/>
              </a:solidFill>
              <a:highlight>
                <a:srgbClr val="FFFF00"/>
              </a:highlight>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Patient</a:t>
            </a:r>
            <a:r>
              <a:rPr lang="nl-NL" dirty="0">
                <a:solidFill>
                  <a:srgbClr val="002060"/>
                </a:solidFill>
                <a:latin typeface="+mn-lt"/>
              </a:rPr>
              <a:t>, </a:t>
            </a:r>
            <a:r>
              <a:rPr lang="nl-NL" dirty="0" err="1">
                <a:solidFill>
                  <a:srgbClr val="002060"/>
                </a:solidFill>
                <a:latin typeface="+mn-lt"/>
              </a:rPr>
              <a:t>Pathogen</a:t>
            </a:r>
            <a:r>
              <a:rPr lang="nl-NL" dirty="0">
                <a:solidFill>
                  <a:srgbClr val="002060"/>
                </a:solidFill>
                <a:latin typeface="+mn-lt"/>
              </a:rPr>
              <a:t> </a:t>
            </a:r>
            <a:r>
              <a:rPr lang="nl-NL" dirty="0" err="1">
                <a:solidFill>
                  <a:srgbClr val="002060"/>
                </a:solidFill>
                <a:latin typeface="+mn-lt"/>
              </a:rPr>
              <a:t>and</a:t>
            </a:r>
            <a:r>
              <a:rPr lang="nl-NL" dirty="0">
                <a:solidFill>
                  <a:srgbClr val="002060"/>
                </a:solidFill>
                <a:latin typeface="+mn-lt"/>
              </a:rPr>
              <a:t> </a:t>
            </a:r>
            <a:r>
              <a:rPr lang="nl-NL" dirty="0" err="1">
                <a:solidFill>
                  <a:srgbClr val="002060"/>
                </a:solidFill>
                <a:latin typeface="+mn-lt"/>
              </a:rPr>
              <a:t>disease</a:t>
            </a:r>
            <a:r>
              <a:rPr lang="nl-NL" dirty="0">
                <a:solidFill>
                  <a:srgbClr val="002060"/>
                </a:solidFill>
                <a:latin typeface="+mn-lt"/>
              </a:rPr>
              <a:t> appendix</a:t>
            </a:r>
            <a:br>
              <a:rPr lang="nl-NL" dirty="0">
                <a:solidFill>
                  <a:srgbClr val="002060"/>
                </a:solidFill>
                <a:latin typeface="+mn-lt"/>
              </a:rPr>
            </a:br>
            <a:r>
              <a:rPr lang="nl-NL" dirty="0">
                <a:solidFill>
                  <a:srgbClr val="002060"/>
                </a:solidFill>
                <a:latin typeface="+mn-lt"/>
              </a:rPr>
              <a:t>(PANDA)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18</a:t>
            </a:fld>
            <a:endParaRPr lang="en-AU" dirty="0"/>
          </a:p>
        </p:txBody>
      </p:sp>
    </p:spTree>
    <p:extLst>
      <p:ext uri="{BB962C8B-B14F-4D97-AF65-F5344CB8AC3E}">
        <p14:creationId xmlns:p14="http://schemas.microsoft.com/office/powerpoint/2010/main" val="383498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Patient</a:t>
            </a:r>
            <a:r>
              <a:rPr lang="nl-NL" dirty="0">
                <a:solidFill>
                  <a:srgbClr val="002060"/>
                </a:solidFill>
                <a:latin typeface="+mn-lt"/>
              </a:rPr>
              <a:t>, </a:t>
            </a:r>
            <a:r>
              <a:rPr lang="nl-NL" dirty="0" err="1">
                <a:solidFill>
                  <a:srgbClr val="002060"/>
                </a:solidFill>
                <a:latin typeface="+mn-lt"/>
              </a:rPr>
              <a:t>Pathogen</a:t>
            </a:r>
            <a:r>
              <a:rPr lang="nl-NL" dirty="0">
                <a:solidFill>
                  <a:srgbClr val="002060"/>
                </a:solidFill>
                <a:latin typeface="+mn-lt"/>
              </a:rPr>
              <a:t> </a:t>
            </a:r>
            <a:r>
              <a:rPr lang="nl-NL" dirty="0" err="1">
                <a:solidFill>
                  <a:srgbClr val="002060"/>
                </a:solidFill>
                <a:latin typeface="+mn-lt"/>
              </a:rPr>
              <a:t>and</a:t>
            </a:r>
            <a:r>
              <a:rPr lang="nl-NL" dirty="0">
                <a:solidFill>
                  <a:srgbClr val="002060"/>
                </a:solidFill>
                <a:latin typeface="+mn-lt"/>
              </a:rPr>
              <a:t> </a:t>
            </a:r>
            <a:r>
              <a:rPr lang="nl-NL" dirty="0" err="1">
                <a:solidFill>
                  <a:srgbClr val="002060"/>
                </a:solidFill>
                <a:latin typeface="+mn-lt"/>
              </a:rPr>
              <a:t>disease</a:t>
            </a:r>
            <a:r>
              <a:rPr lang="nl-NL" dirty="0">
                <a:solidFill>
                  <a:srgbClr val="002060"/>
                </a:solidFill>
                <a:latin typeface="+mn-lt"/>
              </a:rPr>
              <a:t> appendix</a:t>
            </a:r>
            <a:br>
              <a:rPr lang="nl-NL" dirty="0">
                <a:solidFill>
                  <a:srgbClr val="002060"/>
                </a:solidFill>
                <a:latin typeface="+mn-lt"/>
              </a:rPr>
            </a:br>
            <a:r>
              <a:rPr lang="nl-NL" dirty="0">
                <a:solidFill>
                  <a:srgbClr val="002060"/>
                </a:solidFill>
                <a:latin typeface="+mn-lt"/>
              </a:rPr>
              <a:t>(PANDA)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19</a:t>
            </a:fld>
            <a:endParaRPr lang="en-AU" dirty="0"/>
          </a:p>
        </p:txBody>
      </p:sp>
      <p:sp>
        <p:nvSpPr>
          <p:cNvPr id="7" name="Content Placeholder 6">
            <a:extLst>
              <a:ext uri="{FF2B5EF4-FFF2-40B4-BE49-F238E27FC236}">
                <a16:creationId xmlns:a16="http://schemas.microsoft.com/office/drawing/2014/main" id="{5A1CB212-EC4F-2471-9F90-EF4147BA4F24}"/>
              </a:ext>
            </a:extLst>
          </p:cNvPr>
          <p:cNvSpPr>
            <a:spLocks noGrp="1"/>
          </p:cNvSpPr>
          <p:nvPr>
            <p:ph idx="1"/>
          </p:nvPr>
        </p:nvSpPr>
        <p:spPr/>
        <p:txBody>
          <a:bodyPr/>
          <a:lstStyle/>
          <a:p>
            <a:endParaRPr lang="nl-NL"/>
          </a:p>
        </p:txBody>
      </p:sp>
      <p:pic>
        <p:nvPicPr>
          <p:cNvPr id="10" name="Picture 9">
            <a:extLst>
              <a:ext uri="{FF2B5EF4-FFF2-40B4-BE49-F238E27FC236}">
                <a16:creationId xmlns:a16="http://schemas.microsoft.com/office/drawing/2014/main" id="{765F18CF-17F1-D344-D9CF-7836B06B3142}"/>
              </a:ext>
            </a:extLst>
          </p:cNvPr>
          <p:cNvPicPr>
            <a:picLocks noChangeAspect="1"/>
          </p:cNvPicPr>
          <p:nvPr/>
        </p:nvPicPr>
        <p:blipFill>
          <a:blip r:embed="rId5"/>
          <a:srcRect b="6884"/>
          <a:stretch/>
        </p:blipFill>
        <p:spPr>
          <a:xfrm>
            <a:off x="744150" y="1553772"/>
            <a:ext cx="9396768" cy="4939104"/>
          </a:xfrm>
          <a:prstGeom prst="rect">
            <a:avLst/>
          </a:prstGeom>
        </p:spPr>
      </p:pic>
      <p:sp>
        <p:nvSpPr>
          <p:cNvPr id="12" name="Rectangle 11">
            <a:extLst>
              <a:ext uri="{FF2B5EF4-FFF2-40B4-BE49-F238E27FC236}">
                <a16:creationId xmlns:a16="http://schemas.microsoft.com/office/drawing/2014/main" id="{7EFC6CD3-D0D0-BD49-F1FC-213EFCC408E2}"/>
              </a:ext>
            </a:extLst>
          </p:cNvPr>
          <p:cNvSpPr/>
          <p:nvPr/>
        </p:nvSpPr>
        <p:spPr>
          <a:xfrm>
            <a:off x="914400" y="3185327"/>
            <a:ext cx="753626" cy="432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a:extLst>
              <a:ext uri="{FF2B5EF4-FFF2-40B4-BE49-F238E27FC236}">
                <a16:creationId xmlns:a16="http://schemas.microsoft.com/office/drawing/2014/main" id="{E17391CD-C8B8-A4C8-C609-B67A8B93C5A4}"/>
              </a:ext>
            </a:extLst>
          </p:cNvPr>
          <p:cNvSpPr txBox="1"/>
          <p:nvPr/>
        </p:nvSpPr>
        <p:spPr>
          <a:xfrm>
            <a:off x="899327" y="3175278"/>
            <a:ext cx="1537398" cy="646331"/>
          </a:xfrm>
          <a:prstGeom prst="rect">
            <a:avLst/>
          </a:prstGeom>
          <a:noFill/>
        </p:spPr>
        <p:txBody>
          <a:bodyPr wrap="square" rtlCol="0">
            <a:spAutoFit/>
          </a:bodyPr>
          <a:lstStyle/>
          <a:p>
            <a:r>
              <a:rPr lang="nl-NL" sz="1200" dirty="0"/>
              <a:t>≥ 18 </a:t>
            </a:r>
            <a:r>
              <a:rPr lang="nl-NL" sz="1200" dirty="0" err="1"/>
              <a:t>yrs</a:t>
            </a:r>
            <a:endParaRPr lang="nl-NL" sz="1200" dirty="0"/>
          </a:p>
          <a:p>
            <a:r>
              <a:rPr lang="nl-NL" sz="1200" dirty="0"/>
              <a:t>≥ 12 </a:t>
            </a:r>
            <a:r>
              <a:rPr lang="nl-NL" sz="1200" dirty="0" err="1"/>
              <a:t>yrs</a:t>
            </a:r>
            <a:r>
              <a:rPr lang="nl-NL" sz="1200" dirty="0"/>
              <a:t> ≤ 18 </a:t>
            </a:r>
            <a:r>
              <a:rPr lang="nl-NL" sz="1200" dirty="0" err="1"/>
              <a:t>yrs</a:t>
            </a:r>
            <a:endParaRPr lang="nl-NL" sz="1200" dirty="0"/>
          </a:p>
          <a:p>
            <a:r>
              <a:rPr lang="nl-NL" sz="1200" dirty="0"/>
              <a:t>≥ 28 </a:t>
            </a:r>
            <a:r>
              <a:rPr lang="nl-NL" sz="1200" dirty="0" err="1"/>
              <a:t>days</a:t>
            </a:r>
            <a:r>
              <a:rPr lang="nl-NL" sz="1200" dirty="0"/>
              <a:t> ≤ 12 </a:t>
            </a:r>
            <a:r>
              <a:rPr lang="nl-NL" sz="1200" dirty="0" err="1"/>
              <a:t>yrs</a:t>
            </a:r>
            <a:endParaRPr lang="nl-NL" sz="1200" dirty="0"/>
          </a:p>
        </p:txBody>
      </p:sp>
      <p:sp>
        <p:nvSpPr>
          <p:cNvPr id="14" name="Rectangle 13">
            <a:extLst>
              <a:ext uri="{FF2B5EF4-FFF2-40B4-BE49-F238E27FC236}">
                <a16:creationId xmlns:a16="http://schemas.microsoft.com/office/drawing/2014/main" id="{6B655090-CB86-46A3-8450-1FC35C63C50F}"/>
              </a:ext>
            </a:extLst>
          </p:cNvPr>
          <p:cNvSpPr/>
          <p:nvPr/>
        </p:nvSpPr>
        <p:spPr>
          <a:xfrm>
            <a:off x="8752114" y="5345723"/>
            <a:ext cx="1478408"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5EA2131B-355A-36D2-1C96-8BC0E6F53BB6}"/>
              </a:ext>
            </a:extLst>
          </p:cNvPr>
          <p:cNvSpPr/>
          <p:nvPr/>
        </p:nvSpPr>
        <p:spPr>
          <a:xfrm>
            <a:off x="7911209" y="4764439"/>
            <a:ext cx="2274511"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7B7B19D2-4A24-A302-D991-DA57C85636A3}"/>
              </a:ext>
            </a:extLst>
          </p:cNvPr>
          <p:cNvSpPr/>
          <p:nvPr/>
        </p:nvSpPr>
        <p:spPr>
          <a:xfrm>
            <a:off x="8523328" y="6115957"/>
            <a:ext cx="1662392"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771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A8F8AF03-1807-E404-4D63-850083DB4F32}"/>
              </a:ext>
            </a:extLst>
          </p:cNvPr>
          <p:cNvSpPr>
            <a:spLocks noGrp="1"/>
          </p:cNvSpPr>
          <p:nvPr>
            <p:ph idx="1"/>
          </p:nvPr>
        </p:nvSpPr>
        <p:spPr>
          <a:xfrm>
            <a:off x="852000" y="1804025"/>
            <a:ext cx="10515600" cy="4351338"/>
          </a:xfrm>
        </p:spPr>
        <p:txBody>
          <a:bodyPr/>
          <a:lstStyle/>
          <a:p>
            <a:pPr marL="0" indent="0">
              <a:buNone/>
            </a:pPr>
            <a:r>
              <a:rPr lang="nl-NL" dirty="0"/>
              <a:t> </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Agenda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5" name="Tijdelijke aanduiding voor dianummer 6">
            <a:extLst>
              <a:ext uri="{FF2B5EF4-FFF2-40B4-BE49-F238E27FC236}">
                <a16:creationId xmlns:a16="http://schemas.microsoft.com/office/drawing/2014/main" id="{EC820796-8FAC-DB63-9A19-28218787398B}"/>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a:t>
            </a:fld>
            <a:endParaRPr lang="en-AU" dirty="0"/>
          </a:p>
        </p:txBody>
      </p:sp>
      <p:sp>
        <p:nvSpPr>
          <p:cNvPr id="7" name="Text Placeholder 4">
            <a:extLst>
              <a:ext uri="{FF2B5EF4-FFF2-40B4-BE49-F238E27FC236}">
                <a16:creationId xmlns:a16="http://schemas.microsoft.com/office/drawing/2014/main" id="{290E2ACC-776F-8BF6-9EC6-DB4BA1373684}"/>
              </a:ext>
            </a:extLst>
          </p:cNvPr>
          <p:cNvSpPr txBox="1">
            <a:spLocks/>
          </p:cNvSpPr>
          <p:nvPr/>
        </p:nvSpPr>
        <p:spPr>
          <a:xfrm>
            <a:off x="833755" y="1606507"/>
            <a:ext cx="9968925" cy="45770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a:solidFill>
                  <a:srgbClr val="002060"/>
                </a:solidFill>
                <a:latin typeface="+mj-lt"/>
              </a:rPr>
              <a:t>Welcome</a:t>
            </a:r>
          </a:p>
          <a:p>
            <a:pPr>
              <a:buFontTx/>
              <a:buChar char="-"/>
            </a:pPr>
            <a:r>
              <a:rPr lang="en-US" dirty="0">
                <a:solidFill>
                  <a:srgbClr val="002060"/>
                </a:solidFill>
                <a:latin typeface="+mj-lt"/>
              </a:rPr>
              <a:t>Regulatory background</a:t>
            </a:r>
          </a:p>
          <a:p>
            <a:pPr>
              <a:buFontTx/>
              <a:buChar char="-"/>
            </a:pPr>
            <a:r>
              <a:rPr lang="en-US" dirty="0">
                <a:solidFill>
                  <a:srgbClr val="002060"/>
                </a:solidFill>
                <a:latin typeface="+mj-lt"/>
              </a:rPr>
              <a:t>Core Protocol V4.0</a:t>
            </a:r>
          </a:p>
          <a:p>
            <a:pPr>
              <a:buFontTx/>
              <a:buChar char="-"/>
            </a:pPr>
            <a:r>
              <a:rPr lang="en-US" dirty="0">
                <a:solidFill>
                  <a:srgbClr val="002060"/>
                </a:solidFill>
                <a:latin typeface="+mj-lt"/>
              </a:rPr>
              <a:t>Domain Specific Appendices – main changes</a:t>
            </a:r>
          </a:p>
          <a:p>
            <a:pPr>
              <a:buFontTx/>
              <a:buChar char="-"/>
            </a:pPr>
            <a:r>
              <a:rPr lang="en-US" dirty="0">
                <a:solidFill>
                  <a:srgbClr val="002060"/>
                </a:solidFill>
                <a:latin typeface="+mj-lt"/>
              </a:rPr>
              <a:t>eCRF Core V4.0</a:t>
            </a:r>
          </a:p>
          <a:p>
            <a:pPr>
              <a:buFontTx/>
              <a:buChar char="-"/>
            </a:pPr>
            <a:r>
              <a:rPr lang="en-US" dirty="0">
                <a:solidFill>
                  <a:srgbClr val="002060"/>
                </a:solidFill>
                <a:latin typeface="+mj-lt"/>
              </a:rPr>
              <a:t>Labelling/IMP Procedures</a:t>
            </a:r>
          </a:p>
          <a:p>
            <a:pPr>
              <a:buFontTx/>
              <a:buChar char="-"/>
            </a:pPr>
            <a:r>
              <a:rPr lang="en-US" dirty="0">
                <a:solidFill>
                  <a:srgbClr val="002060"/>
                </a:solidFill>
                <a:latin typeface="+mj-lt"/>
              </a:rPr>
              <a:t>Safety </a:t>
            </a:r>
          </a:p>
          <a:p>
            <a:pPr>
              <a:buFontTx/>
              <a:buChar char="-"/>
            </a:pPr>
            <a:r>
              <a:rPr lang="en-US" dirty="0">
                <a:solidFill>
                  <a:srgbClr val="002060"/>
                </a:solidFill>
                <a:latin typeface="+mj-lt"/>
              </a:rPr>
              <a:t>Informed Consent</a:t>
            </a:r>
          </a:p>
          <a:p>
            <a:pPr>
              <a:buFontTx/>
              <a:buChar char="-"/>
            </a:pPr>
            <a:r>
              <a:rPr lang="en-US" dirty="0">
                <a:solidFill>
                  <a:srgbClr val="002060"/>
                </a:solidFill>
                <a:latin typeface="+mj-lt"/>
              </a:rPr>
              <a:t>Practical information</a:t>
            </a:r>
          </a:p>
          <a:p>
            <a:pPr>
              <a:buFontTx/>
              <a:buChar char="-"/>
            </a:pPr>
            <a:r>
              <a:rPr lang="en-US" dirty="0">
                <a:solidFill>
                  <a:srgbClr val="002060"/>
                </a:solidFill>
                <a:latin typeface="+mj-lt"/>
              </a:rPr>
              <a:t>Questions &amp; </a:t>
            </a:r>
            <a:r>
              <a:rPr lang="en-US" dirty="0" err="1">
                <a:solidFill>
                  <a:srgbClr val="002060"/>
                </a:solidFill>
                <a:latin typeface="+mj-lt"/>
              </a:rPr>
              <a:t>AoB</a:t>
            </a:r>
            <a:r>
              <a:rPr lang="en-US" dirty="0">
                <a:solidFill>
                  <a:srgbClr val="002060"/>
                </a:solidFill>
                <a:latin typeface="+mj-lt"/>
              </a:rPr>
              <a:t> </a:t>
            </a:r>
          </a:p>
        </p:txBody>
      </p:sp>
    </p:spTree>
    <p:extLst>
      <p:ext uri="{BB962C8B-B14F-4D97-AF65-F5344CB8AC3E}">
        <p14:creationId xmlns:p14="http://schemas.microsoft.com/office/powerpoint/2010/main" val="232177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C5A3-2EA1-55AE-31BD-9874BB8653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3F876B-1F7E-49AA-2491-07BF1AA8647C}"/>
              </a:ext>
            </a:extLst>
          </p:cNvPr>
          <p:cNvSpPr>
            <a:spLocks noGrp="1"/>
          </p:cNvSpPr>
          <p:nvPr>
            <p:ph type="title"/>
          </p:nvPr>
        </p:nvSpPr>
        <p:spPr/>
        <p:txBody>
          <a:bodyPr/>
          <a:lstStyle/>
          <a:p>
            <a:r>
              <a:rPr lang="nl-NL" dirty="0" err="1">
                <a:solidFill>
                  <a:srgbClr val="002060"/>
                </a:solidFill>
                <a:latin typeface="+mn-lt"/>
              </a:rPr>
              <a:t>Patient</a:t>
            </a:r>
            <a:r>
              <a:rPr lang="nl-NL" dirty="0">
                <a:solidFill>
                  <a:srgbClr val="002060"/>
                </a:solidFill>
                <a:latin typeface="+mn-lt"/>
              </a:rPr>
              <a:t>, </a:t>
            </a:r>
            <a:r>
              <a:rPr lang="nl-NL" dirty="0" err="1">
                <a:solidFill>
                  <a:srgbClr val="002060"/>
                </a:solidFill>
                <a:latin typeface="+mn-lt"/>
              </a:rPr>
              <a:t>Pathogen</a:t>
            </a:r>
            <a:r>
              <a:rPr lang="nl-NL" dirty="0">
                <a:solidFill>
                  <a:srgbClr val="002060"/>
                </a:solidFill>
                <a:latin typeface="+mn-lt"/>
              </a:rPr>
              <a:t> </a:t>
            </a:r>
            <a:r>
              <a:rPr lang="nl-NL" dirty="0" err="1">
                <a:solidFill>
                  <a:srgbClr val="002060"/>
                </a:solidFill>
                <a:latin typeface="+mn-lt"/>
              </a:rPr>
              <a:t>and</a:t>
            </a:r>
            <a:r>
              <a:rPr lang="nl-NL" dirty="0">
                <a:solidFill>
                  <a:srgbClr val="002060"/>
                </a:solidFill>
                <a:latin typeface="+mn-lt"/>
              </a:rPr>
              <a:t> </a:t>
            </a:r>
            <a:r>
              <a:rPr lang="nl-NL" dirty="0" err="1">
                <a:solidFill>
                  <a:srgbClr val="002060"/>
                </a:solidFill>
                <a:latin typeface="+mn-lt"/>
              </a:rPr>
              <a:t>disease</a:t>
            </a:r>
            <a:r>
              <a:rPr lang="nl-NL" dirty="0">
                <a:solidFill>
                  <a:srgbClr val="002060"/>
                </a:solidFill>
                <a:latin typeface="+mn-lt"/>
              </a:rPr>
              <a:t> appendix</a:t>
            </a:r>
            <a:br>
              <a:rPr lang="nl-NL" dirty="0">
                <a:solidFill>
                  <a:srgbClr val="002060"/>
                </a:solidFill>
                <a:latin typeface="+mn-lt"/>
              </a:rPr>
            </a:br>
            <a:r>
              <a:rPr lang="nl-NL" dirty="0">
                <a:solidFill>
                  <a:srgbClr val="002060"/>
                </a:solidFill>
                <a:latin typeface="+mn-lt"/>
              </a:rPr>
              <a:t>(PANDA)</a:t>
            </a:r>
          </a:p>
        </p:txBody>
      </p:sp>
      <p:pic>
        <p:nvPicPr>
          <p:cNvPr id="4" name="Afbeelding 6">
            <a:extLst>
              <a:ext uri="{FF2B5EF4-FFF2-40B4-BE49-F238E27FC236}">
                <a16:creationId xmlns:a16="http://schemas.microsoft.com/office/drawing/2014/main" id="{4901C230-F0C2-0765-44F7-A993FB398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B791A0D0-7971-FCF2-6374-43EBA693CE6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AD2A0558-0BC2-9316-56E8-457B4D38F77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20</a:t>
            </a:fld>
            <a:endParaRPr lang="en-AU" dirty="0"/>
          </a:p>
        </p:txBody>
      </p:sp>
      <p:pic>
        <p:nvPicPr>
          <p:cNvPr id="8" name="Content Placeholder 5">
            <a:extLst>
              <a:ext uri="{FF2B5EF4-FFF2-40B4-BE49-F238E27FC236}">
                <a16:creationId xmlns:a16="http://schemas.microsoft.com/office/drawing/2014/main" id="{729E084A-4E48-9B88-ECA9-96B4F61A1079}"/>
              </a:ext>
            </a:extLst>
          </p:cNvPr>
          <p:cNvPicPr>
            <a:picLocks noGrp="1" noChangeAspect="1"/>
          </p:cNvPicPr>
          <p:nvPr>
            <p:ph idx="1"/>
          </p:nvPr>
        </p:nvPicPr>
        <p:blipFill>
          <a:blip r:embed="rId5"/>
          <a:stretch>
            <a:fillRect/>
          </a:stretch>
        </p:blipFill>
        <p:spPr>
          <a:xfrm>
            <a:off x="1914229" y="2027238"/>
            <a:ext cx="8689294" cy="4678851"/>
          </a:xfrm>
        </p:spPr>
      </p:pic>
    </p:spTree>
    <p:extLst>
      <p:ext uri="{BB962C8B-B14F-4D97-AF65-F5344CB8AC3E}">
        <p14:creationId xmlns:p14="http://schemas.microsoft.com/office/powerpoint/2010/main" val="420876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B216-11E4-B6F7-3BB2-13D659C8E5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1F25A3-A93E-76BF-95FB-253D7EAD4392}"/>
              </a:ext>
            </a:extLst>
          </p:cNvPr>
          <p:cNvSpPr>
            <a:spLocks noGrp="1"/>
          </p:cNvSpPr>
          <p:nvPr>
            <p:ph type="title"/>
          </p:nvPr>
        </p:nvSpPr>
        <p:spPr/>
        <p:txBody>
          <a:bodyPr/>
          <a:lstStyle/>
          <a:p>
            <a:r>
              <a:rPr lang="nl-NL" dirty="0">
                <a:solidFill>
                  <a:srgbClr val="002060"/>
                </a:solidFill>
                <a:latin typeface="+mn-lt"/>
              </a:rPr>
              <a:t>Platform-Level </a:t>
            </a:r>
            <a:r>
              <a:rPr lang="nl-NL" dirty="0" err="1">
                <a:solidFill>
                  <a:srgbClr val="002060"/>
                </a:solidFill>
                <a:latin typeface="+mn-lt"/>
              </a:rPr>
              <a:t>Modifications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5E8A603B-FAC0-E36F-9651-6E5A283B8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C9DEA98A-1637-13DD-9984-82E775C00328}"/>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872A9DDA-8F84-EC14-279D-2A96E80B5392}"/>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21</a:t>
            </a:fld>
            <a:endParaRPr lang="en-AU" dirty="0"/>
          </a:p>
        </p:txBody>
      </p:sp>
      <p:sp>
        <p:nvSpPr>
          <p:cNvPr id="11" name="Tekstvak 10">
            <a:extLst>
              <a:ext uri="{FF2B5EF4-FFF2-40B4-BE49-F238E27FC236}">
                <a16:creationId xmlns:a16="http://schemas.microsoft.com/office/drawing/2014/main" id="{6733696D-3C8D-1E7A-D087-963476EE50D0}"/>
              </a:ext>
            </a:extLst>
          </p:cNvPr>
          <p:cNvSpPr txBox="1"/>
          <p:nvPr/>
        </p:nvSpPr>
        <p:spPr>
          <a:xfrm>
            <a:off x="696546" y="1755141"/>
            <a:ext cx="10515600" cy="4047262"/>
          </a:xfrm>
          <a:prstGeom prst="rect">
            <a:avLst/>
          </a:prstGeom>
          <a:noFill/>
        </p:spPr>
        <p:txBody>
          <a:bodyPr wrap="square">
            <a:spAutoFit/>
          </a:bodyPr>
          <a:lstStyle/>
          <a:p>
            <a:pPr rtl="0" fontAlgn="base"/>
            <a:r>
              <a:rPr lang="en-US" sz="2800" b="0" i="0" u="none" strike="noStrike" dirty="0">
                <a:solidFill>
                  <a:srgbClr val="002060"/>
                </a:solidFill>
                <a:effectLst/>
                <a:latin typeface="+mj-lt"/>
                <a:cs typeface="Arial" panose="020B0604020202020204" pitchFamily="34" charset="0"/>
              </a:rPr>
              <a:t>Core Protocol V4 also adds the </a:t>
            </a:r>
            <a:r>
              <a:rPr lang="en-US" sz="2800" b="1" i="0" u="none" strike="noStrike" dirty="0">
                <a:solidFill>
                  <a:srgbClr val="002060"/>
                </a:solidFill>
                <a:effectLst/>
                <a:latin typeface="+mj-lt"/>
                <a:cs typeface="Arial" panose="020B0604020202020204" pitchFamily="34" charset="0"/>
              </a:rPr>
              <a:t>Recovering State</a:t>
            </a:r>
            <a:endParaRPr lang="en-US" sz="2800" b="0" i="0" u="none" strike="noStrike" dirty="0">
              <a:solidFill>
                <a:srgbClr val="002060"/>
              </a:solidFill>
              <a:effectLst/>
              <a:latin typeface="+mj-lt"/>
              <a:cs typeface="Arial" panose="020B0604020202020204" pitchFamily="34" charset="0"/>
            </a:endParaRPr>
          </a:p>
          <a:p>
            <a:pPr rtl="0" fontAlgn="base">
              <a:spcBef>
                <a:spcPts val="1000"/>
              </a:spcBef>
            </a:pPr>
            <a:r>
              <a:rPr lang="en-US" sz="2800" b="0" i="0" u="none" strike="noStrike" dirty="0">
                <a:solidFill>
                  <a:srgbClr val="002060"/>
                </a:solidFill>
                <a:effectLst/>
                <a:latin typeface="+mj-lt"/>
                <a:cs typeface="Arial" panose="020B0604020202020204" pitchFamily="34" charset="0"/>
              </a:rPr>
              <a:t>Recovering State is defined as:</a:t>
            </a:r>
          </a:p>
          <a:p>
            <a:pPr marL="742950" lvl="1" indent="-285750" rtl="0" fontAlgn="base">
              <a:spcBef>
                <a:spcPts val="500"/>
              </a:spcBef>
              <a:buFont typeface="Arial" panose="020B0604020202020204" pitchFamily="34" charset="0"/>
              <a:buChar char="•"/>
            </a:pPr>
            <a:r>
              <a:rPr lang="en-US" sz="2400" b="0" i="0" u="none" strike="noStrike" dirty="0" err="1">
                <a:solidFill>
                  <a:srgbClr val="002060"/>
                </a:solidFill>
                <a:effectLst/>
                <a:latin typeface="+mj-lt"/>
                <a:cs typeface="Arial" panose="020B0604020202020204" pitchFamily="34" charset="0"/>
              </a:rPr>
              <a:t>Hospitalised</a:t>
            </a:r>
            <a:r>
              <a:rPr lang="en-US" sz="2400" b="0" i="0" u="none" strike="noStrike" dirty="0">
                <a:solidFill>
                  <a:srgbClr val="002060"/>
                </a:solidFill>
                <a:effectLst/>
                <a:latin typeface="+mj-lt"/>
                <a:cs typeface="Arial" panose="020B0604020202020204" pitchFamily="34" charset="0"/>
              </a:rPr>
              <a:t> patients who, in the opinion of the treating clinician, are </a:t>
            </a:r>
            <a:r>
              <a:rPr lang="en-US" sz="2400" b="1" i="0" u="none" strike="noStrike" dirty="0">
                <a:solidFill>
                  <a:srgbClr val="002060"/>
                </a:solidFill>
                <a:effectLst/>
                <a:latin typeface="+mj-lt"/>
                <a:cs typeface="Arial" panose="020B0604020202020204" pitchFamily="34" charset="0"/>
              </a:rPr>
              <a:t>clearly recovering</a:t>
            </a:r>
            <a:r>
              <a:rPr lang="en-US" sz="2400" b="0" i="0" u="none" strike="noStrike" dirty="0">
                <a:solidFill>
                  <a:srgbClr val="002060"/>
                </a:solidFill>
                <a:effectLst/>
                <a:latin typeface="+mj-lt"/>
                <a:cs typeface="Arial" panose="020B0604020202020204" pitchFamily="34" charset="0"/>
              </a:rPr>
              <a:t> from their acute respiratory tract infection AND are </a:t>
            </a:r>
            <a:r>
              <a:rPr lang="en-US" sz="2400" b="1" i="0" u="none" strike="noStrike" dirty="0">
                <a:solidFill>
                  <a:srgbClr val="002060"/>
                </a:solidFill>
                <a:effectLst/>
                <a:latin typeface="+mj-lt"/>
                <a:cs typeface="Arial" panose="020B0604020202020204" pitchFamily="34" charset="0"/>
              </a:rPr>
              <a:t>unlikely to require or receive a significant escalation in level of organ failure support</a:t>
            </a:r>
            <a:r>
              <a:rPr lang="en-US" sz="2400" b="0" i="0" u="none" strike="noStrike" dirty="0">
                <a:solidFill>
                  <a:srgbClr val="002060"/>
                </a:solidFill>
                <a:effectLst/>
                <a:latin typeface="+mj-lt"/>
                <a:cs typeface="Arial" panose="020B0604020202020204" pitchFamily="34" charset="0"/>
              </a:rPr>
              <a:t> for the remainder of their hospital admission</a:t>
            </a:r>
          </a:p>
          <a:p>
            <a:pPr rtl="0" fontAlgn="base">
              <a:spcBef>
                <a:spcPts val="1000"/>
              </a:spcBef>
            </a:pPr>
            <a:r>
              <a:rPr lang="en-US" sz="2800" b="0" i="0" u="none" strike="noStrike" dirty="0">
                <a:solidFill>
                  <a:srgbClr val="002060"/>
                </a:solidFill>
                <a:effectLst/>
                <a:latin typeface="+mj-lt"/>
                <a:cs typeface="Arial" panose="020B0604020202020204" pitchFamily="34" charset="0"/>
              </a:rPr>
              <a:t>Currently </a:t>
            </a:r>
            <a:r>
              <a:rPr lang="en-US" sz="2800" b="0" i="0" u="sng" strike="noStrike" dirty="0">
                <a:solidFill>
                  <a:srgbClr val="002060"/>
                </a:solidFill>
                <a:effectLst/>
                <a:latin typeface="+mj-lt"/>
                <a:cs typeface="Arial" panose="020B0604020202020204" pitchFamily="34" charset="0"/>
              </a:rPr>
              <a:t>no domains are available for patients in the Recovering State</a:t>
            </a:r>
            <a:r>
              <a:rPr lang="en-US" sz="2800" b="0" i="0" u="none" strike="noStrike" dirty="0">
                <a:solidFill>
                  <a:srgbClr val="002060"/>
                </a:solidFill>
                <a:effectLst/>
                <a:latin typeface="+mj-lt"/>
                <a:cs typeface="Arial" panose="020B0604020202020204" pitchFamily="34" charset="0"/>
              </a:rPr>
              <a:t>, meaning that they cannot be </a:t>
            </a:r>
            <a:r>
              <a:rPr lang="en-US" sz="2800" b="0" i="0" u="none" strike="noStrike" dirty="0" err="1">
                <a:solidFill>
                  <a:srgbClr val="002060"/>
                </a:solidFill>
                <a:effectLst/>
                <a:latin typeface="+mj-lt"/>
                <a:cs typeface="Arial" panose="020B0604020202020204" pitchFamily="34" charset="0"/>
              </a:rPr>
              <a:t>randomised</a:t>
            </a:r>
            <a:r>
              <a:rPr lang="en-US" sz="2800" b="0" i="0" u="none" strike="noStrike" dirty="0">
                <a:solidFill>
                  <a:srgbClr val="002060"/>
                </a:solidFill>
                <a:effectLst/>
                <a:latin typeface="+mj-lt"/>
                <a:cs typeface="Arial" panose="020B0604020202020204" pitchFamily="34" charset="0"/>
              </a:rPr>
              <a:t> into the Platform</a:t>
            </a:r>
          </a:p>
          <a:p>
            <a:pPr marL="742950" lvl="1" indent="-285750" rtl="0" fontAlgn="base">
              <a:spcBef>
                <a:spcPts val="500"/>
              </a:spcBef>
              <a:buFont typeface="Arial" panose="020B0604020202020204" pitchFamily="34" charset="0"/>
              <a:buChar char="•"/>
            </a:pPr>
            <a:r>
              <a:rPr lang="en-US" sz="2400" b="0" i="0" u="none" strike="noStrike" dirty="0">
                <a:solidFill>
                  <a:srgbClr val="002060"/>
                </a:solidFill>
                <a:effectLst/>
                <a:latin typeface="+mj-lt"/>
                <a:cs typeface="Arial" panose="020B0604020202020204" pitchFamily="34" charset="0"/>
              </a:rPr>
              <a:t>Future domains may permit enrolment of patients in the Recovering State</a:t>
            </a:r>
          </a:p>
        </p:txBody>
      </p:sp>
    </p:spTree>
    <p:extLst>
      <p:ext uri="{BB962C8B-B14F-4D97-AF65-F5344CB8AC3E}">
        <p14:creationId xmlns:p14="http://schemas.microsoft.com/office/powerpoint/2010/main" val="191702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fontScale="85000" lnSpcReduction="20000"/>
          </a:bodyPr>
          <a:lstStyle/>
          <a:p>
            <a:r>
              <a:rPr lang="en-US" dirty="0">
                <a:solidFill>
                  <a:srgbClr val="002060"/>
                </a:solidFill>
                <a:latin typeface="+mj-lt"/>
              </a:rPr>
              <a:t>Merge two statistical models (interpandemic and pandemic), &amp; possibly Ventilation Domain</a:t>
            </a:r>
          </a:p>
          <a:p>
            <a:r>
              <a:rPr lang="en-US" dirty="0">
                <a:solidFill>
                  <a:srgbClr val="002060"/>
                </a:solidFill>
                <a:latin typeface="+mj-lt"/>
              </a:rPr>
              <a:t>New trigger terminology added</a:t>
            </a:r>
          </a:p>
          <a:p>
            <a:pPr lvl="1"/>
            <a:r>
              <a:rPr lang="en-US" dirty="0">
                <a:solidFill>
                  <a:srgbClr val="002060"/>
                </a:solidFill>
                <a:latin typeface="+mj-lt"/>
                <a:sym typeface="Wingdings" panose="05000000000000000000" pitchFamily="2" charset="2"/>
              </a:rPr>
              <a:t>Possible </a:t>
            </a:r>
            <a:r>
              <a:rPr lang="en-US" dirty="0">
                <a:solidFill>
                  <a:srgbClr val="002060"/>
                </a:solidFill>
                <a:effectLst/>
                <a:latin typeface="+mj-lt"/>
                <a:ea typeface="Calibri" panose="020F0502020204030204" pitchFamily="34" charset="0"/>
                <a:cs typeface="Times New Roman" panose="02020603050405020304" pitchFamily="18" charset="0"/>
              </a:rPr>
              <a:t>treatment effects : superiority, </a:t>
            </a:r>
            <a:r>
              <a:rPr lang="en-US" b="1" dirty="0">
                <a:solidFill>
                  <a:srgbClr val="002060"/>
                </a:solidFill>
                <a:effectLst/>
                <a:latin typeface="+mj-lt"/>
                <a:ea typeface="Calibri" panose="020F0502020204030204" pitchFamily="34" charset="0"/>
                <a:cs typeface="Times New Roman" panose="02020603050405020304" pitchFamily="18" charset="0"/>
              </a:rPr>
              <a:t>efficacy,</a:t>
            </a:r>
            <a:r>
              <a:rPr lang="en-US" dirty="0">
                <a:solidFill>
                  <a:srgbClr val="002060"/>
                </a:solidFill>
                <a:effectLst/>
                <a:latin typeface="+mj-lt"/>
                <a:ea typeface="Calibri" panose="020F0502020204030204" pitchFamily="34" charset="0"/>
                <a:cs typeface="Times New Roman" panose="02020603050405020304" pitchFamily="18" charset="0"/>
              </a:rPr>
              <a:t> inferiority, equivalence, </a:t>
            </a:r>
            <a:r>
              <a:rPr lang="en-US" b="1" dirty="0">
                <a:solidFill>
                  <a:srgbClr val="002060"/>
                </a:solidFill>
                <a:effectLst/>
                <a:latin typeface="+mj-lt"/>
                <a:ea typeface="Calibri" panose="020F0502020204030204" pitchFamily="34" charset="0"/>
                <a:cs typeface="Times New Roman" panose="02020603050405020304" pitchFamily="18" charset="0"/>
              </a:rPr>
              <a:t>noninferiority, futility, and harm</a:t>
            </a:r>
            <a:endParaRPr lang="en-US" dirty="0">
              <a:solidFill>
                <a:srgbClr val="002060"/>
              </a:solidFill>
              <a:effectLst/>
              <a:latin typeface="+mj-lt"/>
              <a:ea typeface="Calibri" panose="020F0502020204030204" pitchFamily="34" charset="0"/>
              <a:cs typeface="Times New Roman" panose="02020603050405020304" pitchFamily="18" charset="0"/>
            </a:endParaRPr>
          </a:p>
          <a:p>
            <a:pPr lvl="1"/>
            <a:r>
              <a:rPr lang="en-US" dirty="0">
                <a:solidFill>
                  <a:srgbClr val="002060"/>
                </a:solidFill>
                <a:effectLst/>
                <a:latin typeface="+mj-lt"/>
                <a:ea typeface="Calibri" panose="020F0502020204030204" pitchFamily="34" charset="0"/>
                <a:cs typeface="Times New Roman" panose="02020603050405020304" pitchFamily="18" charset="0"/>
              </a:rPr>
              <a:t>Core protocol sets default thresholds for statistical triggers</a:t>
            </a:r>
          </a:p>
          <a:p>
            <a:r>
              <a:rPr lang="en-US" dirty="0">
                <a:solidFill>
                  <a:srgbClr val="002060"/>
                </a:solidFill>
                <a:latin typeface="+mj-lt"/>
              </a:rPr>
              <a:t>Adaptive analyses will occur frequently, approximately proportional to the rate of recruitment</a:t>
            </a:r>
          </a:p>
          <a:p>
            <a:r>
              <a:rPr lang="en-US" dirty="0">
                <a:solidFill>
                  <a:srgbClr val="002060"/>
                </a:solidFill>
                <a:latin typeface="+mj-lt"/>
              </a:rPr>
              <a:t>Response Adaptive Randomization: proportions determined by analysis of the available data informing the primary outcome measure in participants </a:t>
            </a:r>
            <a:r>
              <a:rPr lang="en-US" b="1" dirty="0">
                <a:solidFill>
                  <a:srgbClr val="002060"/>
                </a:solidFill>
                <a:latin typeface="+mj-lt"/>
              </a:rPr>
              <a:t>after at least 28-days of follow-up </a:t>
            </a:r>
          </a:p>
          <a:p>
            <a:pPr lvl="1"/>
            <a:r>
              <a:rPr lang="en-US" dirty="0">
                <a:solidFill>
                  <a:srgbClr val="002060"/>
                </a:solidFill>
                <a:latin typeface="+mj-lt"/>
              </a:rPr>
              <a:t>For domains with only two available interventions, default is that RAR will not be applied</a:t>
            </a:r>
          </a:p>
          <a:p>
            <a:pPr lvl="1"/>
            <a:r>
              <a:rPr lang="en-US" dirty="0">
                <a:solidFill>
                  <a:srgbClr val="002060"/>
                </a:solidFill>
                <a:latin typeface="+mj-lt"/>
              </a:rPr>
              <a:t>Allocation proportions capped at 60% for two-intervention domains, unless otherwise specified</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a:solidFill>
                  <a:srgbClr val="002060"/>
                </a:solidFill>
                <a:latin typeface="+mn-lt"/>
              </a:rPr>
              <a:t>Main Changes - Statistics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22</a:t>
            </a:fld>
            <a:endParaRPr lang="en-AU" dirty="0"/>
          </a:p>
        </p:txBody>
      </p:sp>
    </p:spTree>
    <p:extLst>
      <p:ext uri="{BB962C8B-B14F-4D97-AF65-F5344CB8AC3E}">
        <p14:creationId xmlns:p14="http://schemas.microsoft.com/office/powerpoint/2010/main" val="170449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Domain </a:t>
            </a:r>
            <a:r>
              <a:rPr lang="nl-NL" sz="5400" cap="none" dirty="0" err="1">
                <a:solidFill>
                  <a:schemeClr val="bg1"/>
                </a:solidFill>
                <a:latin typeface="Calibri" panose="020F0502020204030204" pitchFamily="34" charset="0"/>
                <a:cs typeface="Calibri" panose="020F0502020204030204" pitchFamily="34" charset="0"/>
              </a:rPr>
              <a:t>Specific</a:t>
            </a:r>
            <a:r>
              <a:rPr lang="nl-NL" sz="5400" cap="none" dirty="0">
                <a:solidFill>
                  <a:schemeClr val="bg1"/>
                </a:solidFill>
                <a:latin typeface="Calibri" panose="020F0502020204030204" pitchFamily="34" charset="0"/>
                <a:cs typeface="Calibri" panose="020F0502020204030204" pitchFamily="34" charset="0"/>
              </a:rPr>
              <a:t> Appendices</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59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B0-FFB0-B016-4B4B-3328F9B8369F}"/>
              </a:ext>
            </a:extLst>
          </p:cNvPr>
          <p:cNvSpPr>
            <a:spLocks noGrp="1"/>
          </p:cNvSpPr>
          <p:nvPr>
            <p:ph type="title"/>
          </p:nvPr>
        </p:nvSpPr>
        <p:spPr/>
        <p:txBody>
          <a:bodyPr>
            <a:normAutofit/>
          </a:bodyPr>
          <a:lstStyle/>
          <a:p>
            <a:r>
              <a:rPr lang="nl-NL" dirty="0">
                <a:solidFill>
                  <a:srgbClr val="002060"/>
                </a:solidFill>
                <a:latin typeface="+mn-lt"/>
              </a:rPr>
              <a:t>Domain-level updates</a:t>
            </a:r>
          </a:p>
        </p:txBody>
      </p:sp>
      <p:sp>
        <p:nvSpPr>
          <p:cNvPr id="3" name="Tijdelijke aanduiding voor inhoud 2">
            <a:extLst>
              <a:ext uri="{FF2B5EF4-FFF2-40B4-BE49-F238E27FC236}">
                <a16:creationId xmlns:a16="http://schemas.microsoft.com/office/drawing/2014/main" id="{D3571A8C-9F18-8C18-8828-E023C3F301DF}"/>
              </a:ext>
            </a:extLst>
          </p:cNvPr>
          <p:cNvSpPr>
            <a:spLocks noGrp="1"/>
          </p:cNvSpPr>
          <p:nvPr>
            <p:ph idx="1"/>
          </p:nvPr>
        </p:nvSpPr>
        <p:spPr/>
        <p:txBody>
          <a:bodyPr/>
          <a:lstStyle/>
          <a:p>
            <a:pPr fontAlgn="base"/>
            <a:r>
              <a:rPr lang="en-US" dirty="0">
                <a:solidFill>
                  <a:srgbClr val="002060"/>
                </a:solidFill>
                <a:latin typeface="+mj-lt"/>
              </a:rPr>
              <a:t>Many of the changes to existing Domain-Specific Appendices (DSAs) are in response to changes to the Core Protocol.</a:t>
            </a:r>
          </a:p>
          <a:p>
            <a:pPr fontAlgn="base"/>
            <a:r>
              <a:rPr lang="en-US" dirty="0">
                <a:solidFill>
                  <a:srgbClr val="002060"/>
                </a:solidFill>
                <a:latin typeface="+mj-lt"/>
              </a:rPr>
              <a:t>The broadening of Platform-level eligibility criteria mean that domain-level eligibility criteria have been updated to ensure continuity.</a:t>
            </a:r>
          </a:p>
          <a:p>
            <a:pPr fontAlgn="base"/>
            <a:r>
              <a:rPr lang="en-US" dirty="0">
                <a:solidFill>
                  <a:srgbClr val="002060"/>
                </a:solidFill>
                <a:latin typeface="+mj-lt"/>
              </a:rPr>
              <a:t>Although it may look like there are a lot of changes, in practice the patients who are eligible for these domains will be the same as were eligible under previous versions.</a:t>
            </a:r>
          </a:p>
          <a:p>
            <a:pPr fontAlgn="base"/>
            <a:r>
              <a:rPr lang="en-US" dirty="0">
                <a:solidFill>
                  <a:srgbClr val="002060"/>
                </a:solidFill>
                <a:latin typeface="+mj-lt"/>
              </a:rPr>
              <a:t>In most cases there are no changes to interventions or their delivery.</a:t>
            </a:r>
          </a:p>
          <a:p>
            <a:endParaRPr lang="nl-NL" dirty="0">
              <a:latin typeface="+mj-lt"/>
            </a:endParaRPr>
          </a:p>
        </p:txBody>
      </p:sp>
      <p:sp>
        <p:nvSpPr>
          <p:cNvPr id="5" name="Tijdelijke aanduiding voor dianummer 4">
            <a:extLst>
              <a:ext uri="{FF2B5EF4-FFF2-40B4-BE49-F238E27FC236}">
                <a16:creationId xmlns:a16="http://schemas.microsoft.com/office/drawing/2014/main" id="{A13A04E5-DA94-4F86-7BE6-BA7F115C3319}"/>
              </a:ext>
            </a:extLst>
          </p:cNvPr>
          <p:cNvSpPr>
            <a:spLocks noGrp="1"/>
          </p:cNvSpPr>
          <p:nvPr>
            <p:ph type="sldNum" sz="quarter" idx="12"/>
          </p:nvPr>
        </p:nvSpPr>
        <p:spPr/>
        <p:txBody>
          <a:bodyPr/>
          <a:lstStyle/>
          <a:p>
            <a:fld id="{981983A8-84E0-40F4-8AD0-C302BFDFC09F}" type="slidenum">
              <a:rPr lang="en-AU" smtClean="0"/>
              <a:t>24</a:t>
            </a:fld>
            <a:endParaRPr lang="en-AU"/>
          </a:p>
        </p:txBody>
      </p:sp>
      <p:pic>
        <p:nvPicPr>
          <p:cNvPr id="6" name="Afbeelding 6">
            <a:extLst>
              <a:ext uri="{FF2B5EF4-FFF2-40B4-BE49-F238E27FC236}">
                <a16:creationId xmlns:a16="http://schemas.microsoft.com/office/drawing/2014/main" id="{5A1693FF-A47E-CE9F-9DD7-18E6309EB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7" name="Afbeelding 6">
            <a:extLst>
              <a:ext uri="{FF2B5EF4-FFF2-40B4-BE49-F238E27FC236}">
                <a16:creationId xmlns:a16="http://schemas.microsoft.com/office/drawing/2014/main" id="{B9888B44-F84E-845A-C0D5-566D6677919F}"/>
              </a:ext>
            </a:extLst>
          </p:cNvPr>
          <p:cNvPicPr>
            <a:picLocks noChangeAspect="1"/>
          </p:cNvPicPr>
          <p:nvPr/>
        </p:nvPicPr>
        <p:blipFill>
          <a:blip r:embed="rId3"/>
          <a:stretch>
            <a:fillRect/>
          </a:stretch>
        </p:blipFill>
        <p:spPr>
          <a:xfrm>
            <a:off x="833755" y="341657"/>
            <a:ext cx="9396767" cy="154642"/>
          </a:xfrm>
          <a:prstGeom prst="rect">
            <a:avLst/>
          </a:prstGeom>
        </p:spPr>
      </p:pic>
    </p:spTree>
    <p:extLst>
      <p:ext uri="{BB962C8B-B14F-4D97-AF65-F5344CB8AC3E}">
        <p14:creationId xmlns:p14="http://schemas.microsoft.com/office/powerpoint/2010/main" val="323380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DSAs</a:t>
            </a:r>
            <a:r>
              <a:rPr lang="nl-NL" dirty="0">
                <a:solidFill>
                  <a:srgbClr val="002060"/>
                </a:solidFill>
                <a:latin typeface="+mn-lt"/>
              </a:rPr>
              <a:t> – General changes</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25</a:t>
            </a:fld>
            <a:endParaRPr lang="en-AU" dirty="0"/>
          </a:p>
        </p:txBody>
      </p:sp>
      <p:sp>
        <p:nvSpPr>
          <p:cNvPr id="8" name="Tijdelijke aanduiding voor inhoud 7">
            <a:extLst>
              <a:ext uri="{FF2B5EF4-FFF2-40B4-BE49-F238E27FC236}">
                <a16:creationId xmlns:a16="http://schemas.microsoft.com/office/drawing/2014/main" id="{772E969E-B828-6AC4-2EAB-51F174E8FBDA}"/>
              </a:ext>
            </a:extLst>
          </p:cNvPr>
          <p:cNvSpPr>
            <a:spLocks noGrp="1"/>
          </p:cNvSpPr>
          <p:nvPr>
            <p:ph idx="1"/>
          </p:nvPr>
        </p:nvSpPr>
        <p:spPr>
          <a:xfrm>
            <a:off x="838200" y="1825625"/>
            <a:ext cx="10515600" cy="4890214"/>
          </a:xfrm>
        </p:spPr>
        <p:txBody>
          <a:bodyPr>
            <a:normAutofit/>
          </a:bodyPr>
          <a:lstStyle/>
          <a:p>
            <a:pPr>
              <a:buFontTx/>
              <a:buChar char="-"/>
            </a:pPr>
            <a:r>
              <a:rPr lang="nl-NL" dirty="0" err="1">
                <a:solidFill>
                  <a:srgbClr val="002060"/>
                </a:solidFill>
                <a:latin typeface="+mj-lt"/>
              </a:rPr>
              <a:t>Removal</a:t>
            </a:r>
            <a:r>
              <a:rPr lang="nl-NL" dirty="0">
                <a:solidFill>
                  <a:srgbClr val="002060"/>
                </a:solidFill>
                <a:latin typeface="+mj-lt"/>
              </a:rPr>
              <a:t> of </a:t>
            </a:r>
            <a:r>
              <a:rPr lang="nl-NL" dirty="0" err="1">
                <a:solidFill>
                  <a:srgbClr val="002060"/>
                </a:solidFill>
                <a:latin typeface="+mj-lt"/>
              </a:rPr>
              <a:t>pandemic</a:t>
            </a:r>
            <a:r>
              <a:rPr lang="nl-NL" dirty="0">
                <a:solidFill>
                  <a:srgbClr val="002060"/>
                </a:solidFill>
                <a:latin typeface="+mj-lt"/>
              </a:rPr>
              <a:t>/non-</a:t>
            </a:r>
            <a:r>
              <a:rPr lang="nl-NL" dirty="0" err="1">
                <a:solidFill>
                  <a:srgbClr val="002060"/>
                </a:solidFill>
                <a:latin typeface="+mj-lt"/>
              </a:rPr>
              <a:t>pandemic</a:t>
            </a:r>
            <a:r>
              <a:rPr lang="nl-NL" dirty="0">
                <a:solidFill>
                  <a:srgbClr val="002060"/>
                </a:solidFill>
                <a:latin typeface="+mj-lt"/>
              </a:rPr>
              <a:t> </a:t>
            </a:r>
            <a:r>
              <a:rPr lang="nl-NL" dirty="0" err="1">
                <a:solidFill>
                  <a:srgbClr val="002060"/>
                </a:solidFill>
                <a:latin typeface="+mj-lt"/>
              </a:rPr>
              <a:t>strata</a:t>
            </a:r>
            <a:r>
              <a:rPr lang="nl-NL" dirty="0">
                <a:solidFill>
                  <a:srgbClr val="002060"/>
                </a:solidFill>
                <a:latin typeface="+mj-lt"/>
              </a:rPr>
              <a:t>. </a:t>
            </a:r>
            <a:r>
              <a:rPr lang="nl-NL" dirty="0" err="1">
                <a:solidFill>
                  <a:srgbClr val="002060"/>
                </a:solidFill>
                <a:latin typeface="+mj-lt"/>
              </a:rPr>
              <a:t>Suspected</a:t>
            </a:r>
            <a:r>
              <a:rPr lang="nl-NL" dirty="0">
                <a:solidFill>
                  <a:srgbClr val="002060"/>
                </a:solidFill>
                <a:latin typeface="+mj-lt"/>
              </a:rPr>
              <a:t> or </a:t>
            </a:r>
            <a:r>
              <a:rPr lang="nl-NL" dirty="0" err="1">
                <a:solidFill>
                  <a:srgbClr val="002060"/>
                </a:solidFill>
                <a:latin typeface="+mj-lt"/>
              </a:rPr>
              <a:t>confirmed</a:t>
            </a:r>
            <a:r>
              <a:rPr lang="nl-NL" dirty="0">
                <a:solidFill>
                  <a:srgbClr val="002060"/>
                </a:solidFill>
                <a:latin typeface="+mj-lt"/>
              </a:rPr>
              <a:t> </a:t>
            </a:r>
            <a:r>
              <a:rPr lang="nl-NL" dirty="0" err="1">
                <a:solidFill>
                  <a:srgbClr val="002060"/>
                </a:solidFill>
                <a:latin typeface="+mj-lt"/>
              </a:rPr>
              <a:t>pathogens</a:t>
            </a:r>
            <a:r>
              <a:rPr lang="nl-NL" dirty="0">
                <a:solidFill>
                  <a:srgbClr val="002060"/>
                </a:solidFill>
                <a:latin typeface="+mj-lt"/>
              </a:rPr>
              <a:t> are </a:t>
            </a:r>
            <a:r>
              <a:rPr lang="nl-NL" dirty="0" err="1">
                <a:solidFill>
                  <a:srgbClr val="002060"/>
                </a:solidFill>
                <a:latin typeface="+mj-lt"/>
              </a:rPr>
              <a:t>incorporated</a:t>
            </a:r>
            <a:r>
              <a:rPr lang="nl-NL" dirty="0">
                <a:solidFill>
                  <a:srgbClr val="002060"/>
                </a:solidFill>
                <a:latin typeface="+mj-lt"/>
              </a:rPr>
              <a:t> in </a:t>
            </a:r>
            <a:r>
              <a:rPr lang="nl-NL" dirty="0" err="1">
                <a:solidFill>
                  <a:srgbClr val="002060"/>
                </a:solidFill>
                <a:latin typeface="+mj-lt"/>
              </a:rPr>
              <a:t>eligibility</a:t>
            </a:r>
            <a:r>
              <a:rPr lang="nl-NL" dirty="0">
                <a:solidFill>
                  <a:srgbClr val="002060"/>
                </a:solidFill>
                <a:latin typeface="+mj-lt"/>
              </a:rPr>
              <a:t> criteria. </a:t>
            </a:r>
          </a:p>
          <a:p>
            <a:pPr>
              <a:buFontTx/>
              <a:buChar char="-"/>
            </a:pPr>
            <a:r>
              <a:rPr lang="nl-NL" dirty="0" err="1">
                <a:solidFill>
                  <a:srgbClr val="002060"/>
                </a:solidFill>
                <a:latin typeface="+mj-lt"/>
              </a:rPr>
              <a:t>Addition</a:t>
            </a:r>
            <a:r>
              <a:rPr lang="nl-NL" dirty="0">
                <a:solidFill>
                  <a:srgbClr val="002060"/>
                </a:solidFill>
                <a:latin typeface="+mj-lt"/>
              </a:rPr>
              <a:t> of moderate state </a:t>
            </a:r>
            <a:r>
              <a:rPr lang="nl-NL" dirty="0" err="1">
                <a:solidFill>
                  <a:srgbClr val="002060"/>
                </a:solidFill>
                <a:latin typeface="+mj-lt"/>
              </a:rPr>
              <a:t>for</a:t>
            </a:r>
            <a:r>
              <a:rPr lang="nl-NL" dirty="0">
                <a:solidFill>
                  <a:srgbClr val="002060"/>
                </a:solidFill>
                <a:latin typeface="+mj-lt"/>
              </a:rPr>
              <a:t> </a:t>
            </a:r>
            <a:r>
              <a:rPr lang="nl-NL" dirty="0" err="1">
                <a:solidFill>
                  <a:srgbClr val="002060"/>
                </a:solidFill>
                <a:latin typeface="+mj-lt"/>
              </a:rPr>
              <a:t>several</a:t>
            </a:r>
            <a:r>
              <a:rPr lang="nl-NL" dirty="0">
                <a:solidFill>
                  <a:srgbClr val="002060"/>
                </a:solidFill>
                <a:latin typeface="+mj-lt"/>
              </a:rPr>
              <a:t> </a:t>
            </a:r>
            <a:r>
              <a:rPr lang="nl-NL" dirty="0" err="1">
                <a:solidFill>
                  <a:srgbClr val="002060"/>
                </a:solidFill>
                <a:latin typeface="+mj-lt"/>
              </a:rPr>
              <a:t>domains</a:t>
            </a:r>
            <a:r>
              <a:rPr lang="nl-NL" dirty="0">
                <a:solidFill>
                  <a:srgbClr val="002060"/>
                </a:solidFill>
                <a:latin typeface="+mj-lt"/>
              </a:rPr>
              <a:t>. (C V6.0, I V3.0)</a:t>
            </a:r>
          </a:p>
        </p:txBody>
      </p:sp>
      <p:sp>
        <p:nvSpPr>
          <p:cNvPr id="14" name="Rectangle 4">
            <a:extLst>
              <a:ext uri="{FF2B5EF4-FFF2-40B4-BE49-F238E27FC236}">
                <a16:creationId xmlns:a16="http://schemas.microsoft.com/office/drawing/2014/main" id="{A25AED8E-398E-1769-711F-636853B6A5FE}"/>
              </a:ext>
            </a:extLst>
          </p:cNvPr>
          <p:cNvSpPr>
            <a:spLocks noChangeArrowheads="1"/>
          </p:cNvSpPr>
          <p:nvPr/>
        </p:nvSpPr>
        <p:spPr bwMode="auto">
          <a:xfrm>
            <a:off x="1889125" y="1836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7" name="Tabel 16">
            <a:extLst>
              <a:ext uri="{FF2B5EF4-FFF2-40B4-BE49-F238E27FC236}">
                <a16:creationId xmlns:a16="http://schemas.microsoft.com/office/drawing/2014/main" id="{25CFF269-893A-7DA2-7F84-342B1B41A16B}"/>
              </a:ext>
            </a:extLst>
          </p:cNvPr>
          <p:cNvGraphicFramePr>
            <a:graphicFrameLocks noGrp="1"/>
          </p:cNvGraphicFramePr>
          <p:nvPr>
            <p:extLst>
              <p:ext uri="{D42A27DB-BD31-4B8C-83A1-F6EECF244321}">
                <p14:modId xmlns:p14="http://schemas.microsoft.com/office/powerpoint/2010/main" val="2484159090"/>
              </p:ext>
            </p:extLst>
          </p:nvPr>
        </p:nvGraphicFramePr>
        <p:xfrm>
          <a:off x="1325898" y="3277457"/>
          <a:ext cx="8412480" cy="3246120"/>
        </p:xfrm>
        <a:graphic>
          <a:graphicData uri="http://schemas.openxmlformats.org/drawingml/2006/table">
            <a:tbl>
              <a:tblPr/>
              <a:tblGrid>
                <a:gridCol w="3177540">
                  <a:extLst>
                    <a:ext uri="{9D8B030D-6E8A-4147-A177-3AD203B41FA5}">
                      <a16:colId xmlns:a16="http://schemas.microsoft.com/office/drawing/2014/main" val="1614000430"/>
                    </a:ext>
                  </a:extLst>
                </a:gridCol>
                <a:gridCol w="2430780">
                  <a:extLst>
                    <a:ext uri="{9D8B030D-6E8A-4147-A177-3AD203B41FA5}">
                      <a16:colId xmlns:a16="http://schemas.microsoft.com/office/drawing/2014/main" val="2189182691"/>
                    </a:ext>
                  </a:extLst>
                </a:gridCol>
                <a:gridCol w="2804160">
                  <a:extLst>
                    <a:ext uri="{9D8B030D-6E8A-4147-A177-3AD203B41FA5}">
                      <a16:colId xmlns:a16="http://schemas.microsoft.com/office/drawing/2014/main" val="1200043906"/>
                    </a:ext>
                  </a:extLst>
                </a:gridCol>
              </a:tblGrid>
              <a:tr h="335280">
                <a:tc>
                  <a:txBody>
                    <a:bodyPr/>
                    <a:lstStyle/>
                    <a:p>
                      <a:pPr rtl="0" fontAlgn="ctr">
                        <a:buNone/>
                      </a:pPr>
                      <a:r>
                        <a:rPr lang="nl-NL" sz="1600" b="1" i="0" u="none" strike="noStrike" dirty="0">
                          <a:solidFill>
                            <a:srgbClr val="FFFFFF"/>
                          </a:solidFill>
                          <a:effectLst/>
                          <a:latin typeface="Calibri" panose="020F0502020204030204" pitchFamily="34" charset="0"/>
                        </a:rPr>
                        <a:t>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a:solidFill>
                            <a:srgbClr val="FFFFFF"/>
                          </a:solidFill>
                          <a:effectLst/>
                          <a:latin typeface="Calibri" panose="020F0502020204030204" pitchFamily="34" charset="0"/>
                        </a:rPr>
                        <a:t>Moderate State</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Severe State</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12884976"/>
                  </a:ext>
                </a:extLst>
              </a:tr>
              <a:tr h="335280">
                <a:tc>
                  <a:txBody>
                    <a:bodyPr/>
                    <a:lstStyle/>
                    <a:p>
                      <a:pPr rtl="0" fontAlgn="ctr">
                        <a:buNone/>
                      </a:pPr>
                      <a:r>
                        <a:rPr lang="nl-NL" sz="1600" b="0" i="0" u="none" strike="noStrike" dirty="0" err="1">
                          <a:solidFill>
                            <a:srgbClr val="000000"/>
                          </a:solidFill>
                          <a:effectLst/>
                          <a:latin typeface="Calibri" panose="020F0502020204030204" pitchFamily="34" charset="0"/>
                        </a:rPr>
                        <a:t>Antibiotic</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943754896"/>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Macrolide </a:t>
                      </a:r>
                      <a:r>
                        <a:rPr lang="nl-NL" sz="1600" b="0" i="0" u="none" strike="noStrike" dirty="0" err="1">
                          <a:solidFill>
                            <a:srgbClr val="000000"/>
                          </a:solidFill>
                          <a:effectLst/>
                          <a:latin typeface="Calibri" panose="020F0502020204030204" pitchFamily="34" charset="0"/>
                        </a:rPr>
                        <a:t>Duration</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4143081911"/>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Corticosteroid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2174851099"/>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Influenza </a:t>
                      </a:r>
                      <a:r>
                        <a:rPr lang="nl-NL" sz="1600" b="0" i="0" u="none" strike="noStrike" dirty="0" err="1">
                          <a:solidFill>
                            <a:srgbClr val="000000"/>
                          </a:solidFill>
                          <a:effectLst/>
                          <a:latin typeface="Calibri" panose="020F0502020204030204" pitchFamily="34" charset="0"/>
                        </a:rPr>
                        <a:t>Antiviral</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1686860574"/>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Immunoglobulin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4048734026"/>
                  </a:ext>
                </a:extLst>
              </a:tr>
              <a:tr h="335280">
                <a:tc>
                  <a:txBody>
                    <a:bodyPr/>
                    <a:lstStyle/>
                    <a:p>
                      <a:pPr rtl="0" fontAlgn="ctr">
                        <a:buNone/>
                      </a:pPr>
                      <a:r>
                        <a:rPr lang="nl-NL" sz="1600" b="0" i="0" u="none" strike="noStrike" dirty="0">
                          <a:solidFill>
                            <a:schemeClr val="bg1">
                              <a:lumMod val="65000"/>
                            </a:schemeClr>
                          </a:solidFill>
                          <a:effectLst/>
                          <a:latin typeface="Calibri" panose="020F0502020204030204" pitchFamily="34" charset="0"/>
                        </a:rPr>
                        <a:t>Mechanical Ventilation Domain</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2625394933"/>
                  </a:ext>
                </a:extLst>
              </a:tr>
              <a:tr h="335280">
                <a:tc>
                  <a:txBody>
                    <a:bodyPr/>
                    <a:lstStyle/>
                    <a:p>
                      <a:pPr rtl="0" fontAlgn="ctr">
                        <a:buNone/>
                      </a:pPr>
                      <a:r>
                        <a:rPr lang="nl-NL" sz="1600" b="0" i="0" u="none" strike="noStrike">
                          <a:solidFill>
                            <a:schemeClr val="bg1">
                              <a:lumMod val="65000"/>
                            </a:schemeClr>
                          </a:solidFill>
                          <a:effectLst/>
                          <a:latin typeface="Calibri" panose="020F0502020204030204" pitchFamily="34" charset="0"/>
                        </a:rPr>
                        <a:t>Endothelial Domain</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542249704"/>
                  </a:ext>
                </a:extLst>
              </a:tr>
              <a:tr h="312420">
                <a:tc>
                  <a:txBody>
                    <a:bodyPr/>
                    <a:lstStyle/>
                    <a:p>
                      <a:pPr rtl="0" fontAlgn="ctr">
                        <a:buNone/>
                      </a:pPr>
                      <a:r>
                        <a:rPr lang="nl-NL" sz="1600" b="0" i="0" u="none" strike="noStrike" dirty="0">
                          <a:solidFill>
                            <a:srgbClr val="000000"/>
                          </a:solidFill>
                          <a:effectLst/>
                          <a:latin typeface="Calibri" panose="020F0502020204030204" pitchFamily="34" charset="0"/>
                        </a:rPr>
                        <a:t>Influenza Immune </a:t>
                      </a:r>
                      <a:r>
                        <a:rPr lang="nl-NL" sz="1600" b="0" i="0" u="none" strike="noStrike" dirty="0" err="1">
                          <a:solidFill>
                            <a:srgbClr val="000000"/>
                          </a:solidFill>
                          <a:effectLst/>
                          <a:latin typeface="Calibri" panose="020F0502020204030204" pitchFamily="34" charset="0"/>
                        </a:rPr>
                        <a:t>Modulation</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1417102712"/>
                  </a:ext>
                </a:extLst>
              </a:tr>
            </a:tbl>
          </a:graphicData>
        </a:graphic>
      </p:graphicFrame>
    </p:spTree>
    <p:extLst>
      <p:ext uri="{BB962C8B-B14F-4D97-AF65-F5344CB8AC3E}">
        <p14:creationId xmlns:p14="http://schemas.microsoft.com/office/powerpoint/2010/main" val="307104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E6C0-F32A-930A-B6F6-9A8513B109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99EFDD-ABA4-10AE-63FD-53B9C5949356}"/>
              </a:ext>
            </a:extLst>
          </p:cNvPr>
          <p:cNvSpPr>
            <a:spLocks noGrp="1"/>
          </p:cNvSpPr>
          <p:nvPr>
            <p:ph type="title"/>
          </p:nvPr>
        </p:nvSpPr>
        <p:spPr/>
        <p:txBody>
          <a:bodyPr/>
          <a:lstStyle/>
          <a:p>
            <a:r>
              <a:rPr lang="nl-NL" dirty="0" err="1">
                <a:solidFill>
                  <a:srgbClr val="002060"/>
                </a:solidFill>
                <a:latin typeface="+mn-lt"/>
              </a:rPr>
              <a:t>DSAs</a:t>
            </a:r>
            <a:r>
              <a:rPr lang="nl-NL" dirty="0">
                <a:solidFill>
                  <a:srgbClr val="002060"/>
                </a:solidFill>
                <a:latin typeface="+mn-lt"/>
              </a:rPr>
              <a:t> – General changes</a:t>
            </a:r>
          </a:p>
        </p:txBody>
      </p:sp>
      <p:pic>
        <p:nvPicPr>
          <p:cNvPr id="4" name="Afbeelding 6">
            <a:extLst>
              <a:ext uri="{FF2B5EF4-FFF2-40B4-BE49-F238E27FC236}">
                <a16:creationId xmlns:a16="http://schemas.microsoft.com/office/drawing/2014/main" id="{4A0FB7C1-6671-5C1D-682E-02865BEAA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2377E3D0-DFC4-CF01-EB85-2F053BBD6F45}"/>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717CDAC-4AB2-A3A6-E7D6-0EF32D29467B}"/>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26</a:t>
            </a:fld>
            <a:endParaRPr lang="en-AU" dirty="0"/>
          </a:p>
        </p:txBody>
      </p:sp>
      <p:sp>
        <p:nvSpPr>
          <p:cNvPr id="8" name="Tijdelijke aanduiding voor inhoud 7">
            <a:extLst>
              <a:ext uri="{FF2B5EF4-FFF2-40B4-BE49-F238E27FC236}">
                <a16:creationId xmlns:a16="http://schemas.microsoft.com/office/drawing/2014/main" id="{9027C84E-4F88-8D99-A855-4CE9F2447613}"/>
              </a:ext>
            </a:extLst>
          </p:cNvPr>
          <p:cNvSpPr>
            <a:spLocks noGrp="1"/>
          </p:cNvSpPr>
          <p:nvPr>
            <p:ph idx="1"/>
          </p:nvPr>
        </p:nvSpPr>
        <p:spPr>
          <a:xfrm>
            <a:off x="838200" y="1714156"/>
            <a:ext cx="10515600" cy="4462807"/>
          </a:xfrm>
        </p:spPr>
        <p:txBody>
          <a:bodyPr>
            <a:normAutofit/>
          </a:bodyPr>
          <a:lstStyle/>
          <a:p>
            <a:pPr>
              <a:buFontTx/>
              <a:buChar char="-"/>
            </a:pPr>
            <a:r>
              <a:rPr lang="nl-NL" dirty="0" err="1">
                <a:solidFill>
                  <a:srgbClr val="002060"/>
                </a:solidFill>
                <a:latin typeface="+mj-lt"/>
              </a:rPr>
              <a:t>Addition</a:t>
            </a:r>
            <a:r>
              <a:rPr lang="nl-NL" dirty="0">
                <a:solidFill>
                  <a:srgbClr val="002060"/>
                </a:solidFill>
                <a:latin typeface="+mj-lt"/>
              </a:rPr>
              <a:t> of </a:t>
            </a:r>
            <a:r>
              <a:rPr lang="nl-NL" dirty="0" err="1">
                <a:solidFill>
                  <a:srgbClr val="002060"/>
                </a:solidFill>
                <a:latin typeface="+mj-lt"/>
              </a:rPr>
              <a:t>age</a:t>
            </a:r>
            <a:r>
              <a:rPr lang="nl-NL" dirty="0">
                <a:solidFill>
                  <a:srgbClr val="002060"/>
                </a:solidFill>
                <a:latin typeface="+mj-lt"/>
              </a:rPr>
              <a:t> </a:t>
            </a:r>
            <a:r>
              <a:rPr lang="nl-NL" dirty="0" err="1">
                <a:solidFill>
                  <a:srgbClr val="002060"/>
                </a:solidFill>
                <a:latin typeface="+mj-lt"/>
              </a:rPr>
              <a:t>strata</a:t>
            </a:r>
            <a:r>
              <a:rPr lang="nl-NL" dirty="0">
                <a:solidFill>
                  <a:srgbClr val="002060"/>
                </a:solidFill>
                <a:latin typeface="+mj-lt"/>
              </a:rPr>
              <a:t>. </a:t>
            </a:r>
            <a:r>
              <a:rPr lang="nl-NL" dirty="0" err="1">
                <a:solidFill>
                  <a:srgbClr val="002060"/>
                </a:solidFill>
                <a:latin typeface="+mj-lt"/>
              </a:rPr>
              <a:t>Children</a:t>
            </a:r>
            <a:r>
              <a:rPr lang="nl-NL" dirty="0">
                <a:solidFill>
                  <a:srgbClr val="002060"/>
                </a:solidFill>
                <a:latin typeface="+mj-lt"/>
              </a:rPr>
              <a:t> </a:t>
            </a:r>
            <a:r>
              <a:rPr lang="nl-NL" dirty="0" err="1">
                <a:solidFill>
                  <a:srgbClr val="002060"/>
                </a:solidFill>
                <a:latin typeface="+mj-lt"/>
              </a:rPr>
              <a:t>remain</a:t>
            </a:r>
            <a:r>
              <a:rPr lang="nl-NL" dirty="0">
                <a:solidFill>
                  <a:srgbClr val="002060"/>
                </a:solidFill>
                <a:latin typeface="+mj-lt"/>
              </a:rPr>
              <a:t> </a:t>
            </a:r>
            <a:r>
              <a:rPr lang="nl-NL" dirty="0" err="1">
                <a:solidFill>
                  <a:srgbClr val="002060"/>
                </a:solidFill>
                <a:latin typeface="+mj-lt"/>
              </a:rPr>
              <a:t>to</a:t>
            </a:r>
            <a:r>
              <a:rPr lang="nl-NL" dirty="0">
                <a:solidFill>
                  <a:srgbClr val="002060"/>
                </a:solidFill>
                <a:latin typeface="+mj-lt"/>
              </a:rPr>
              <a:t> </a:t>
            </a:r>
            <a:r>
              <a:rPr lang="nl-NL" dirty="0" err="1">
                <a:solidFill>
                  <a:srgbClr val="002060"/>
                </a:solidFill>
                <a:latin typeface="+mj-lt"/>
              </a:rPr>
              <a:t>be</a:t>
            </a:r>
            <a:r>
              <a:rPr lang="nl-NL" dirty="0">
                <a:solidFill>
                  <a:srgbClr val="002060"/>
                </a:solidFill>
                <a:latin typeface="+mj-lt"/>
              </a:rPr>
              <a:t> </a:t>
            </a:r>
            <a:r>
              <a:rPr lang="nl-NL" dirty="0" err="1">
                <a:solidFill>
                  <a:srgbClr val="002060"/>
                </a:solidFill>
                <a:latin typeface="+mj-lt"/>
              </a:rPr>
              <a:t>excluded</a:t>
            </a:r>
            <a:r>
              <a:rPr lang="nl-NL" dirty="0">
                <a:solidFill>
                  <a:srgbClr val="002060"/>
                </a:solidFill>
                <a:latin typeface="+mj-lt"/>
              </a:rPr>
              <a:t> in EU </a:t>
            </a:r>
            <a:r>
              <a:rPr lang="nl-NL" dirty="0" err="1">
                <a:solidFill>
                  <a:srgbClr val="002060"/>
                </a:solidFill>
                <a:latin typeface="+mj-lt"/>
              </a:rPr>
              <a:t>region</a:t>
            </a:r>
            <a:r>
              <a:rPr lang="nl-NL" dirty="0">
                <a:solidFill>
                  <a:srgbClr val="002060"/>
                </a:solidFill>
                <a:latin typeface="+mj-lt"/>
              </a:rPr>
              <a:t>, </a:t>
            </a:r>
            <a:r>
              <a:rPr lang="nl-NL" dirty="0" err="1">
                <a:solidFill>
                  <a:srgbClr val="002060"/>
                </a:solidFill>
                <a:latin typeface="+mj-lt"/>
              </a:rPr>
              <a:t>except</a:t>
            </a:r>
            <a:r>
              <a:rPr lang="nl-NL" dirty="0">
                <a:solidFill>
                  <a:srgbClr val="002060"/>
                </a:solidFill>
                <a:latin typeface="+mj-lt"/>
              </a:rPr>
              <a:t> for UK.</a:t>
            </a:r>
          </a:p>
        </p:txBody>
      </p:sp>
      <p:graphicFrame>
        <p:nvGraphicFramePr>
          <p:cNvPr id="5" name="Tabel 4">
            <a:extLst>
              <a:ext uri="{FF2B5EF4-FFF2-40B4-BE49-F238E27FC236}">
                <a16:creationId xmlns:a16="http://schemas.microsoft.com/office/drawing/2014/main" id="{F282534A-C93C-E94E-0D12-8CACE0524357}"/>
              </a:ext>
            </a:extLst>
          </p:cNvPr>
          <p:cNvGraphicFramePr>
            <a:graphicFrameLocks noGrp="1"/>
          </p:cNvGraphicFramePr>
          <p:nvPr>
            <p:extLst>
              <p:ext uri="{D42A27DB-BD31-4B8C-83A1-F6EECF244321}">
                <p14:modId xmlns:p14="http://schemas.microsoft.com/office/powerpoint/2010/main" val="1263795419"/>
              </p:ext>
            </p:extLst>
          </p:nvPr>
        </p:nvGraphicFramePr>
        <p:xfrm>
          <a:off x="1818042" y="2677239"/>
          <a:ext cx="8412480" cy="3703320"/>
        </p:xfrm>
        <a:graphic>
          <a:graphicData uri="http://schemas.openxmlformats.org/drawingml/2006/table">
            <a:tbl>
              <a:tblPr/>
              <a:tblGrid>
                <a:gridCol w="3345180">
                  <a:extLst>
                    <a:ext uri="{9D8B030D-6E8A-4147-A177-3AD203B41FA5}">
                      <a16:colId xmlns:a16="http://schemas.microsoft.com/office/drawing/2014/main" val="2253485524"/>
                    </a:ext>
                  </a:extLst>
                </a:gridCol>
                <a:gridCol w="1714500">
                  <a:extLst>
                    <a:ext uri="{9D8B030D-6E8A-4147-A177-3AD203B41FA5}">
                      <a16:colId xmlns:a16="http://schemas.microsoft.com/office/drawing/2014/main" val="2769640220"/>
                    </a:ext>
                  </a:extLst>
                </a:gridCol>
                <a:gridCol w="1706880">
                  <a:extLst>
                    <a:ext uri="{9D8B030D-6E8A-4147-A177-3AD203B41FA5}">
                      <a16:colId xmlns:a16="http://schemas.microsoft.com/office/drawing/2014/main" val="607314884"/>
                    </a:ext>
                  </a:extLst>
                </a:gridCol>
                <a:gridCol w="1645920">
                  <a:extLst>
                    <a:ext uri="{9D8B030D-6E8A-4147-A177-3AD203B41FA5}">
                      <a16:colId xmlns:a16="http://schemas.microsoft.com/office/drawing/2014/main" val="3866856546"/>
                    </a:ext>
                  </a:extLst>
                </a:gridCol>
              </a:tblGrid>
              <a:tr h="335280">
                <a:tc>
                  <a:txBody>
                    <a:bodyPr/>
                    <a:lstStyle/>
                    <a:p>
                      <a:pPr rtl="0" fontAlgn="ctr">
                        <a:buNone/>
                      </a:pPr>
                      <a:r>
                        <a:rPr lang="nl-NL" sz="1600" b="1" i="0" u="none" strike="noStrike" dirty="0">
                          <a:solidFill>
                            <a:srgbClr val="FFFFFF"/>
                          </a:solidFill>
                          <a:effectLst/>
                          <a:latin typeface="Calibri" panose="020F0502020204030204" pitchFamily="34" charset="0"/>
                        </a:rPr>
                        <a:t>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err="1">
                          <a:solidFill>
                            <a:srgbClr val="FFFFFF"/>
                          </a:solidFill>
                          <a:effectLst/>
                          <a:latin typeface="Calibri" panose="020F0502020204030204" pitchFamily="34" charset="0"/>
                        </a:rPr>
                        <a:t>Paediatric</a:t>
                      </a:r>
                      <a:r>
                        <a:rPr lang="nl-NL" sz="1600" b="1" i="0" u="none" strike="noStrike" dirty="0">
                          <a:solidFill>
                            <a:srgbClr val="FFFFFF"/>
                          </a:solidFill>
                          <a:effectLst/>
                          <a:latin typeface="Calibri" panose="020F0502020204030204" pitchFamily="34" charset="0"/>
                        </a:rPr>
                        <a:t> </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(≥28 </a:t>
                      </a:r>
                      <a:r>
                        <a:rPr lang="nl-NL" sz="1600" b="1" i="0" u="none" strike="noStrike" dirty="0" err="1">
                          <a:solidFill>
                            <a:srgbClr val="FFFFFF"/>
                          </a:solidFill>
                          <a:effectLst/>
                          <a:latin typeface="Calibri" panose="020F0502020204030204" pitchFamily="34" charset="0"/>
                        </a:rPr>
                        <a:t>days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Adolescent</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(≥12 </a:t>
                      </a:r>
                      <a:r>
                        <a:rPr lang="nl-NL" sz="1600" b="1" i="0" u="none" strike="noStrike" dirty="0" err="1">
                          <a:solidFill>
                            <a:srgbClr val="FFFFFF"/>
                          </a:solidFill>
                          <a:effectLst/>
                          <a:latin typeface="Calibri" panose="020F0502020204030204" pitchFamily="34" charset="0"/>
                        </a:rPr>
                        <a:t>years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Adult</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(≥18 </a:t>
                      </a:r>
                      <a:r>
                        <a:rPr lang="nl-NL" sz="1600" b="1" i="0" u="none" strike="noStrike" dirty="0" err="1">
                          <a:solidFill>
                            <a:srgbClr val="FFFFFF"/>
                          </a:solidFill>
                          <a:effectLst/>
                          <a:latin typeface="Calibri" panose="020F0502020204030204" pitchFamily="34" charset="0"/>
                        </a:rPr>
                        <a:t>years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136224409"/>
                  </a:ext>
                </a:extLst>
              </a:tr>
              <a:tr h="335280">
                <a:tc>
                  <a:txBody>
                    <a:bodyPr/>
                    <a:lstStyle/>
                    <a:p>
                      <a:pPr rtl="0" fontAlgn="ctr">
                        <a:buNone/>
                      </a:pPr>
                      <a:r>
                        <a:rPr lang="nl-NL" sz="1600" b="0" i="0" u="none" strike="noStrike" dirty="0" err="1">
                          <a:solidFill>
                            <a:srgbClr val="000000"/>
                          </a:solidFill>
                          <a:effectLst/>
                          <a:latin typeface="Calibri" panose="020F0502020204030204" pitchFamily="34" charset="0"/>
                        </a:rPr>
                        <a:t>Antibiotic</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2894117936"/>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Macrolide Duration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2690628719"/>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Corticosteroid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3177113651"/>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Influenza </a:t>
                      </a:r>
                      <a:r>
                        <a:rPr lang="nl-NL" sz="1600" b="0" i="0" u="none" strike="noStrike" dirty="0" err="1">
                          <a:solidFill>
                            <a:srgbClr val="000000"/>
                          </a:solidFill>
                          <a:effectLst/>
                          <a:latin typeface="Calibri" panose="020F0502020204030204" pitchFamily="34" charset="0"/>
                        </a:rPr>
                        <a:t>Antiviral</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3598304162"/>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Immunoglobulin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p>
                      <a:pPr algn="ctr" rtl="0" fontAlgn="ctr">
                        <a:buNone/>
                      </a:pPr>
                      <a:r>
                        <a:rPr lang="nl-NL" sz="1600" b="0" i="0" u="none" strike="noStrike">
                          <a:solidFill>
                            <a:srgbClr val="548135"/>
                          </a:solidFill>
                          <a:effectLst/>
                          <a:latin typeface="Calibri" panose="020F0502020204030204" pitchFamily="34" charset="0"/>
                        </a:rPr>
                        <a:t>(≥16 years)</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566229401"/>
                  </a:ext>
                </a:extLst>
              </a:tr>
              <a:tr h="335280">
                <a:tc>
                  <a:txBody>
                    <a:bodyPr/>
                    <a:lstStyle/>
                    <a:p>
                      <a:pPr rtl="0" fontAlgn="ctr">
                        <a:buNone/>
                      </a:pPr>
                      <a:r>
                        <a:rPr lang="nl-NL" sz="1600" b="0" i="0" u="none" strike="noStrike">
                          <a:solidFill>
                            <a:schemeClr val="bg1">
                              <a:lumMod val="65000"/>
                            </a:schemeClr>
                          </a:solidFill>
                          <a:effectLst/>
                          <a:latin typeface="Calibri" panose="020F0502020204030204" pitchFamily="34" charset="0"/>
                        </a:rPr>
                        <a:t>Mechanical Ventilation Domain</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chemeClr val="bg1">
                              <a:lumMod val="65000"/>
                            </a:schemeClr>
                          </a:solidFill>
                          <a:effectLst/>
                          <a:latin typeface="Calibri" panose="020F0502020204030204" pitchFamily="34" charset="0"/>
                        </a:rPr>
                        <a:t>🗶</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chemeClr val="bg1">
                              <a:lumMod val="65000"/>
                            </a:schemeClr>
                          </a:solidFill>
                          <a:effectLst/>
                          <a:latin typeface="Calibri" panose="020F0502020204030204" pitchFamily="34" charset="0"/>
                        </a:rPr>
                        <a:t>🗶</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735146684"/>
                  </a:ext>
                </a:extLst>
              </a:tr>
              <a:tr h="335280">
                <a:tc>
                  <a:txBody>
                    <a:bodyPr/>
                    <a:lstStyle/>
                    <a:p>
                      <a:pPr rtl="0" fontAlgn="ctr">
                        <a:buNone/>
                      </a:pPr>
                      <a:r>
                        <a:rPr lang="nl-NL" sz="1600" b="0" i="0" u="none" strike="noStrike">
                          <a:solidFill>
                            <a:schemeClr val="bg1">
                              <a:lumMod val="65000"/>
                            </a:schemeClr>
                          </a:solidFill>
                          <a:effectLst/>
                          <a:latin typeface="Calibri" panose="020F0502020204030204" pitchFamily="34" charset="0"/>
                        </a:rPr>
                        <a:t>Endothelial Domain</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1974264986"/>
                  </a:ext>
                </a:extLst>
              </a:tr>
              <a:tr h="312420">
                <a:tc>
                  <a:txBody>
                    <a:bodyPr/>
                    <a:lstStyle/>
                    <a:p>
                      <a:pPr rtl="0" fontAlgn="ctr">
                        <a:buNone/>
                      </a:pPr>
                      <a:r>
                        <a:rPr lang="nl-NL" sz="1600" b="0" i="0" u="none" strike="noStrike">
                          <a:solidFill>
                            <a:srgbClr val="000000"/>
                          </a:solidFill>
                          <a:effectLst/>
                          <a:latin typeface="Calibri" panose="020F0502020204030204" pitchFamily="34" charset="0"/>
                        </a:rPr>
                        <a:t>Influenza Immune Modulation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p>
                      <a:pPr algn="ctr" rtl="0" fontAlgn="ctr">
                        <a:buNone/>
                      </a:pPr>
                      <a:r>
                        <a:rPr lang="nl-NL" sz="1600" b="0" i="0" u="none" strike="noStrike">
                          <a:solidFill>
                            <a:srgbClr val="548135"/>
                          </a:solidFill>
                          <a:effectLst/>
                          <a:latin typeface="Calibri" panose="020F0502020204030204" pitchFamily="34" charset="0"/>
                        </a:rPr>
                        <a:t>(≥2 years)</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1373127066"/>
                  </a:ext>
                </a:extLst>
              </a:tr>
            </a:tbl>
          </a:graphicData>
        </a:graphic>
      </p:graphicFrame>
    </p:spTree>
    <p:extLst>
      <p:ext uri="{BB962C8B-B14F-4D97-AF65-F5344CB8AC3E}">
        <p14:creationId xmlns:p14="http://schemas.microsoft.com/office/powerpoint/2010/main" val="407272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Domain </a:t>
            </a:r>
            <a:r>
              <a:rPr lang="nl-NL" dirty="0" err="1">
                <a:solidFill>
                  <a:srgbClr val="002060"/>
                </a:solidFill>
                <a:latin typeface="+mn-lt"/>
              </a:rPr>
              <a:t>Specific</a:t>
            </a:r>
            <a:r>
              <a:rPr lang="nl-NL" dirty="0">
                <a:solidFill>
                  <a:srgbClr val="002060"/>
                </a:solidFill>
                <a:latin typeface="+mn-lt"/>
              </a:rPr>
              <a:t> Appendices (</a:t>
            </a:r>
            <a:r>
              <a:rPr lang="nl-NL" dirty="0" err="1">
                <a:solidFill>
                  <a:srgbClr val="002060"/>
                </a:solidFill>
                <a:latin typeface="+mn-lt"/>
              </a:rPr>
              <a:t>DSAs</a:t>
            </a:r>
            <a:r>
              <a:rPr lang="nl-NL" dirty="0">
                <a:solidFill>
                  <a:srgbClr val="002060"/>
                </a:solidFill>
                <a:latin typeface="+mn-lt"/>
              </a:rPr>
              <a:t>)</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27</a:t>
            </a:fld>
            <a:endParaRPr lang="en-AU" dirty="0"/>
          </a:p>
        </p:txBody>
      </p:sp>
      <p:sp>
        <p:nvSpPr>
          <p:cNvPr id="8" name="Tijdelijke aanduiding voor inhoud 7">
            <a:extLst>
              <a:ext uri="{FF2B5EF4-FFF2-40B4-BE49-F238E27FC236}">
                <a16:creationId xmlns:a16="http://schemas.microsoft.com/office/drawing/2014/main" id="{772E969E-B828-6AC4-2EAB-51F174E8FBDA}"/>
              </a:ext>
            </a:extLst>
          </p:cNvPr>
          <p:cNvSpPr>
            <a:spLocks noGrp="1"/>
          </p:cNvSpPr>
          <p:nvPr>
            <p:ph idx="1"/>
          </p:nvPr>
        </p:nvSpPr>
        <p:spPr/>
        <p:txBody>
          <a:bodyPr>
            <a:normAutofit fontScale="92500" lnSpcReduction="20000"/>
          </a:bodyPr>
          <a:lstStyle/>
          <a:p>
            <a:pPr marL="0" indent="0">
              <a:buNone/>
            </a:pPr>
            <a:r>
              <a:rPr lang="en-US" sz="2800" dirty="0">
                <a:solidFill>
                  <a:srgbClr val="002060"/>
                </a:solidFill>
                <a:latin typeface="+mj-lt"/>
              </a:rPr>
              <a:t>Refer to DSAs for:</a:t>
            </a:r>
          </a:p>
          <a:p>
            <a:r>
              <a:rPr lang="en-US" sz="2800" dirty="0">
                <a:solidFill>
                  <a:srgbClr val="002060"/>
                </a:solidFill>
                <a:latin typeface="+mj-lt"/>
              </a:rPr>
              <a:t>Domain specific </a:t>
            </a:r>
            <a:r>
              <a:rPr lang="en-US" sz="2800" b="1" dirty="0">
                <a:solidFill>
                  <a:srgbClr val="002060"/>
                </a:solidFill>
                <a:latin typeface="+mj-lt"/>
              </a:rPr>
              <a:t>eligibility criteria</a:t>
            </a:r>
          </a:p>
          <a:p>
            <a:r>
              <a:rPr lang="en-US" sz="2800" dirty="0">
                <a:solidFill>
                  <a:srgbClr val="002060"/>
                </a:solidFill>
                <a:latin typeface="+mj-lt"/>
              </a:rPr>
              <a:t>Domain </a:t>
            </a:r>
            <a:r>
              <a:rPr lang="en-US" sz="2800" b="1" dirty="0">
                <a:solidFill>
                  <a:srgbClr val="002060"/>
                </a:solidFill>
                <a:latin typeface="+mj-lt"/>
              </a:rPr>
              <a:t>rationale</a:t>
            </a:r>
          </a:p>
          <a:p>
            <a:r>
              <a:rPr lang="en-US" sz="2800" b="1" dirty="0">
                <a:solidFill>
                  <a:srgbClr val="002060"/>
                </a:solidFill>
                <a:latin typeface="+mj-lt"/>
              </a:rPr>
              <a:t>Concomitant care</a:t>
            </a:r>
          </a:p>
          <a:p>
            <a:r>
              <a:rPr lang="en-US" sz="2800" dirty="0">
                <a:solidFill>
                  <a:srgbClr val="002060"/>
                </a:solidFill>
                <a:latin typeface="+mj-lt"/>
              </a:rPr>
              <a:t>Potential </a:t>
            </a:r>
            <a:r>
              <a:rPr lang="en-US" sz="2800" b="1" dirty="0">
                <a:solidFill>
                  <a:srgbClr val="002060"/>
                </a:solidFill>
                <a:latin typeface="+mj-lt"/>
              </a:rPr>
              <a:t>domain-specific adverse events</a:t>
            </a:r>
          </a:p>
          <a:p>
            <a:r>
              <a:rPr lang="en-US" sz="2800" dirty="0">
                <a:solidFill>
                  <a:srgbClr val="002060"/>
                </a:solidFill>
                <a:latin typeface="+mj-lt"/>
              </a:rPr>
              <a:t>Domain-specific </a:t>
            </a:r>
            <a:r>
              <a:rPr lang="en-US" sz="2800" b="1" dirty="0">
                <a:solidFill>
                  <a:srgbClr val="002060"/>
                </a:solidFill>
                <a:latin typeface="+mj-lt"/>
              </a:rPr>
              <a:t>endpoints</a:t>
            </a:r>
            <a:r>
              <a:rPr lang="en-US" sz="2800" dirty="0">
                <a:solidFill>
                  <a:srgbClr val="002060"/>
                </a:solidFill>
                <a:latin typeface="+mj-lt"/>
              </a:rPr>
              <a:t> 	</a:t>
            </a:r>
          </a:p>
          <a:p>
            <a:r>
              <a:rPr lang="en-US" sz="2800" dirty="0">
                <a:solidFill>
                  <a:srgbClr val="002060"/>
                </a:solidFill>
                <a:latin typeface="+mj-lt"/>
              </a:rPr>
              <a:t>Domain-specific </a:t>
            </a:r>
            <a:r>
              <a:rPr lang="en-GB" sz="2800" b="1" dirty="0">
                <a:solidFill>
                  <a:srgbClr val="002060"/>
                </a:solidFill>
                <a:latin typeface="+mj-lt"/>
              </a:rPr>
              <a:t>protocol deviations</a:t>
            </a:r>
          </a:p>
          <a:p>
            <a:r>
              <a:rPr lang="en-US" sz="2800" b="1" dirty="0">
                <a:solidFill>
                  <a:srgbClr val="002060"/>
                </a:solidFill>
                <a:latin typeface="+mj-lt"/>
              </a:rPr>
              <a:t>Other</a:t>
            </a:r>
            <a:r>
              <a:rPr lang="en-US" sz="2800" dirty="0">
                <a:solidFill>
                  <a:srgbClr val="002060"/>
                </a:solidFill>
                <a:latin typeface="+mj-lt"/>
              </a:rPr>
              <a:t> domain specific information</a:t>
            </a:r>
          </a:p>
          <a:p>
            <a:endParaRPr lang="en-GB" sz="2800" dirty="0">
              <a:solidFill>
                <a:srgbClr val="002060"/>
              </a:solidFill>
              <a:latin typeface="+mj-lt"/>
            </a:endParaRPr>
          </a:p>
          <a:p>
            <a:r>
              <a:rPr lang="en-US" sz="2800" dirty="0">
                <a:solidFill>
                  <a:srgbClr val="002060"/>
                </a:solidFill>
                <a:latin typeface="+mj-lt"/>
              </a:rPr>
              <a:t>In addition </a:t>
            </a:r>
            <a:r>
              <a:rPr lang="en-US" sz="2800" b="1" dirty="0">
                <a:solidFill>
                  <a:srgbClr val="002060"/>
                </a:solidFill>
                <a:latin typeface="+mj-lt"/>
              </a:rPr>
              <a:t>review DSA, </a:t>
            </a:r>
            <a:r>
              <a:rPr lang="en-US" sz="2800" b="1" u="sng" dirty="0">
                <a:solidFill>
                  <a:srgbClr val="002060"/>
                </a:solidFill>
                <a:latin typeface="+mj-lt"/>
              </a:rPr>
              <a:t>DSA </a:t>
            </a:r>
            <a:r>
              <a:rPr lang="en-US" b="1" u="sng" dirty="0">
                <a:solidFill>
                  <a:srgbClr val="002060"/>
                </a:solidFill>
                <a:latin typeface="+mj-lt"/>
              </a:rPr>
              <a:t>D</a:t>
            </a:r>
            <a:r>
              <a:rPr lang="en-US" sz="2800" b="1" u="sng" dirty="0">
                <a:solidFill>
                  <a:srgbClr val="002060"/>
                </a:solidFill>
                <a:latin typeface="+mj-lt"/>
              </a:rPr>
              <a:t>eviations annexes </a:t>
            </a:r>
            <a:r>
              <a:rPr lang="en-US" sz="2800" b="1" dirty="0">
                <a:solidFill>
                  <a:srgbClr val="002060"/>
                </a:solidFill>
                <a:latin typeface="+mj-lt"/>
              </a:rPr>
              <a:t>and DSA training slides </a:t>
            </a:r>
          </a:p>
          <a:p>
            <a:endParaRPr lang="nl-NL" dirty="0">
              <a:solidFill>
                <a:srgbClr val="002060"/>
              </a:solidFill>
              <a:latin typeface="+mj-lt"/>
            </a:endParaRPr>
          </a:p>
          <a:p>
            <a:pPr marL="0" indent="0">
              <a:buNone/>
            </a:pPr>
            <a:endParaRPr lang="nl-NL" dirty="0">
              <a:solidFill>
                <a:srgbClr val="002060"/>
              </a:solidFill>
              <a:latin typeface="+mj-lt"/>
            </a:endParaRPr>
          </a:p>
        </p:txBody>
      </p:sp>
      <p:sp>
        <p:nvSpPr>
          <p:cNvPr id="10" name="Ovaal 9">
            <a:extLst>
              <a:ext uri="{FF2B5EF4-FFF2-40B4-BE49-F238E27FC236}">
                <a16:creationId xmlns:a16="http://schemas.microsoft.com/office/drawing/2014/main" id="{177422AF-C6CC-0233-239A-89C727F9F54C}"/>
              </a:ext>
            </a:extLst>
          </p:cNvPr>
          <p:cNvSpPr/>
          <p:nvPr/>
        </p:nvSpPr>
        <p:spPr>
          <a:xfrm>
            <a:off x="9104025" y="2358804"/>
            <a:ext cx="2438506" cy="2438506"/>
          </a:xfrm>
          <a:prstGeom prst="ellipse">
            <a:avLst/>
          </a:prstGeom>
          <a:solidFill>
            <a:srgbClr val="1475CC">
              <a:alpha val="50000"/>
            </a:srgbClr>
          </a:solidFill>
          <a:ln w="22225" cap="rnd" cmpd="sng" algn="ctr">
            <a:solidFill>
              <a:srgbClr val="FFFFFF">
                <a:hueOff val="0"/>
                <a:satOff val="0"/>
                <a:lumOff val="0"/>
                <a:alphaOff val="0"/>
              </a:srgbClr>
            </a:solidFill>
            <a:prstDash val="soli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1475CC"/>
              </a:solidFill>
              <a:effectLst/>
              <a:uLnTx/>
              <a:uFillTx/>
              <a:latin typeface="Gill Sans MT" panose="020B0502020104020203"/>
              <a:ea typeface="+mn-ea"/>
              <a:cs typeface="+mn-cs"/>
            </a:endParaRPr>
          </a:p>
        </p:txBody>
      </p:sp>
      <p:sp>
        <p:nvSpPr>
          <p:cNvPr id="11" name="Ovaal 4">
            <a:extLst>
              <a:ext uri="{FF2B5EF4-FFF2-40B4-BE49-F238E27FC236}">
                <a16:creationId xmlns:a16="http://schemas.microsoft.com/office/drawing/2014/main" id="{6D1C84FF-868C-841C-08CA-92D79D6E05C4}"/>
              </a:ext>
            </a:extLst>
          </p:cNvPr>
          <p:cNvSpPr txBox="1"/>
          <p:nvPr/>
        </p:nvSpPr>
        <p:spPr>
          <a:xfrm>
            <a:off x="9262532" y="2467408"/>
            <a:ext cx="2146651" cy="2146651"/>
          </a:xfrm>
          <a:prstGeom prst="rect">
            <a:avLst/>
          </a:prstGeom>
          <a:noFill/>
          <a:ln>
            <a:noFill/>
          </a:ln>
          <a:effectLst/>
        </p:spPr>
        <p:txBody>
          <a:bodyPr spcFirstLastPara="0" vert="horz" wrap="square" lIns="87725" tIns="13970" rIns="87725" bIns="13970" numCol="1" spcCol="1270" anchor="ctr" anchorCtr="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8A"/>
                </a:solidFill>
                <a:effectLst/>
                <a:uLnTx/>
                <a:uFillTx/>
                <a:latin typeface="Gill Sans MT" panose="020B0502020104020203"/>
                <a:ea typeface="+mn-ea"/>
                <a:cs typeface="+mn-cs"/>
              </a:rPr>
              <a:t>Reach out to the Project Team with any </a:t>
            </a:r>
            <a:r>
              <a:rPr kumimoji="0" lang="en-US" sz="2000" b="1" i="0" u="none" strike="noStrike" kern="0" cap="none" spc="0" normalizeH="0" baseline="0" noProof="0" dirty="0">
                <a:ln>
                  <a:noFill/>
                </a:ln>
                <a:solidFill>
                  <a:srgbClr val="00008A"/>
                </a:solidFill>
                <a:effectLst/>
                <a:uLnTx/>
                <a:uFillTx/>
                <a:latin typeface="Gill Sans MT" panose="020B0502020104020203"/>
                <a:ea typeface="+mn-ea"/>
                <a:cs typeface="+mn-cs"/>
              </a:rPr>
              <a:t>questions</a:t>
            </a:r>
          </a:p>
        </p:txBody>
      </p:sp>
      <p:sp>
        <p:nvSpPr>
          <p:cNvPr id="13" name="Pijl-rechts 8">
            <a:extLst>
              <a:ext uri="{FF2B5EF4-FFF2-40B4-BE49-F238E27FC236}">
                <a16:creationId xmlns:a16="http://schemas.microsoft.com/office/drawing/2014/main" id="{EF0A1DC4-485E-EF5E-6054-C43111A9AC94}"/>
              </a:ext>
            </a:extLst>
          </p:cNvPr>
          <p:cNvSpPr/>
          <p:nvPr/>
        </p:nvSpPr>
        <p:spPr>
          <a:xfrm>
            <a:off x="7935878" y="3298168"/>
            <a:ext cx="979416" cy="485130"/>
          </a:xfrm>
          <a:prstGeom prst="rightArrow">
            <a:avLst/>
          </a:prstGeom>
          <a:solidFill>
            <a:srgbClr val="1475CC"/>
          </a:solidFill>
          <a:ln w="22225" cap="rnd" cmpd="sng" algn="ctr">
            <a:solidFill>
              <a:srgbClr val="1475C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0847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F541-EA38-0C93-6E5D-1050F5A7D7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1C09E8-610D-AD2A-DC78-27AF931EC7B4}"/>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err="1">
                <a:solidFill>
                  <a:schemeClr val="bg1"/>
                </a:solidFill>
                <a:latin typeface="Calibri" panose="020F0502020204030204" pitchFamily="34" charset="0"/>
                <a:cs typeface="Calibri" panose="020F0502020204030204" pitchFamily="34" charset="0"/>
              </a:rPr>
              <a:t>eCRF</a:t>
            </a:r>
            <a:r>
              <a:rPr lang="nl-NL" sz="5400" cap="none" dirty="0">
                <a:solidFill>
                  <a:schemeClr val="bg1"/>
                </a:solidFill>
                <a:latin typeface="Calibri" panose="020F0502020204030204" pitchFamily="34" charset="0"/>
                <a:cs typeface="Calibri" panose="020F0502020204030204" pitchFamily="34" charset="0"/>
              </a:rPr>
              <a:t> </a:t>
            </a:r>
            <a:r>
              <a:rPr lang="nl-NL" sz="5400" cap="none" dirty="0" err="1">
                <a:solidFill>
                  <a:schemeClr val="bg1"/>
                </a:solidFill>
                <a:latin typeface="Calibri" panose="020F0502020204030204" pitchFamily="34" charset="0"/>
                <a:cs typeface="Calibri" panose="020F0502020204030204" pitchFamily="34" charset="0"/>
              </a:rPr>
              <a:t>Core</a:t>
            </a:r>
            <a:r>
              <a:rPr lang="nl-NL" sz="5400" cap="none" dirty="0">
                <a:solidFill>
                  <a:schemeClr val="bg1"/>
                </a:solidFill>
                <a:latin typeface="Calibri" panose="020F0502020204030204" pitchFamily="34" charset="0"/>
                <a:cs typeface="Calibri" panose="020F0502020204030204" pitchFamily="34" charset="0"/>
              </a:rPr>
              <a:t> V4.0</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AD1A214D-D753-1620-0B2E-513FA4CF0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FDAC100D-0614-CD59-A267-D3CFC317516E}"/>
              </a:ext>
            </a:extLst>
          </p:cNvPr>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3" name="Picture 4">
            <a:extLst>
              <a:ext uri="{FF2B5EF4-FFF2-40B4-BE49-F238E27FC236}">
                <a16:creationId xmlns:a16="http://schemas.microsoft.com/office/drawing/2014/main" id="{A588B61F-901F-6B20-0378-59D4B8E9FA20}"/>
              </a:ext>
            </a:extLst>
          </p:cNvPr>
          <p:cNvPicPr>
            <a:picLocks noChangeAspect="1"/>
          </p:cNvPicPr>
          <p:nvPr/>
        </p:nvPicPr>
        <p:blipFill rotWithShape="1">
          <a:blip r:embed="rId4"/>
          <a:srcRect l="15265" t="22829" r="58851" b="20919"/>
          <a:stretch/>
        </p:blipFill>
        <p:spPr>
          <a:xfrm>
            <a:off x="856086" y="2328414"/>
            <a:ext cx="1447635"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CF6B8042-F8D5-26AC-DF53-980C537C5C2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91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9864-3F75-37DF-61AF-FD4763F274CE}"/>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A2B40AF6-130D-0C54-A7A2-B07A2C69DB5C}"/>
              </a:ext>
            </a:extLst>
          </p:cNvPr>
          <p:cNvSpPr>
            <a:spLocks noGrp="1"/>
          </p:cNvSpPr>
          <p:nvPr>
            <p:ph idx="1"/>
          </p:nvPr>
        </p:nvSpPr>
        <p:spPr>
          <a:xfrm>
            <a:off x="838200" y="1825624"/>
            <a:ext cx="10515600" cy="4525089"/>
          </a:xfrm>
        </p:spPr>
        <p:txBody>
          <a:bodyPr>
            <a:normAutofit/>
          </a:bodyPr>
          <a:lstStyle/>
          <a:p>
            <a:pPr marL="0" indent="0" fontAlgn="base">
              <a:buNone/>
            </a:pPr>
            <a:r>
              <a:rPr lang="en-US" sz="3200" dirty="0">
                <a:solidFill>
                  <a:srgbClr val="002060"/>
                </a:solidFill>
                <a:latin typeface="+mj-lt"/>
              </a:rPr>
              <a:t>The REMAP-CAP case report form (CRF) has undergone a thorough review and substantial update. These changes are intended to:</a:t>
            </a:r>
          </a:p>
          <a:p>
            <a:pPr lvl="1" fontAlgn="base"/>
            <a:r>
              <a:rPr lang="en-US" sz="2800" dirty="0">
                <a:solidFill>
                  <a:srgbClr val="002060"/>
                </a:solidFill>
                <a:latin typeface="+mj-lt"/>
              </a:rPr>
              <a:t>Reflect changes to Core Protocol V4;</a:t>
            </a:r>
          </a:p>
          <a:p>
            <a:pPr lvl="1" fontAlgn="base"/>
            <a:r>
              <a:rPr lang="en-US" sz="2800" dirty="0">
                <a:solidFill>
                  <a:srgbClr val="002060"/>
                </a:solidFill>
                <a:latin typeface="+mj-lt"/>
              </a:rPr>
              <a:t>Reduce burden of data collection by removing unnecessary fields /  finding more efficient ways of capturing necessary data; and</a:t>
            </a:r>
          </a:p>
          <a:p>
            <a:pPr lvl="1" fontAlgn="base"/>
            <a:r>
              <a:rPr lang="en-US" sz="2800" dirty="0">
                <a:solidFill>
                  <a:srgbClr val="002060"/>
                </a:solidFill>
                <a:latin typeface="+mj-lt"/>
              </a:rPr>
              <a:t>Future-proof for any future public health emergencies.</a:t>
            </a:r>
          </a:p>
          <a:p>
            <a:pPr algn="just">
              <a:buFontTx/>
              <a:buChar char="-"/>
            </a:pPr>
            <a:endParaRPr lang="en-US" sz="2000" dirty="0">
              <a:solidFill>
                <a:srgbClr val="002060"/>
              </a:solidFill>
              <a:latin typeface="+mj-lt"/>
            </a:endParaRPr>
          </a:p>
        </p:txBody>
      </p:sp>
      <p:sp>
        <p:nvSpPr>
          <p:cNvPr id="2" name="Titel 1">
            <a:extLst>
              <a:ext uri="{FF2B5EF4-FFF2-40B4-BE49-F238E27FC236}">
                <a16:creationId xmlns:a16="http://schemas.microsoft.com/office/drawing/2014/main" id="{0FB150AF-3009-18DF-DF0F-975517CD0844}"/>
              </a:ext>
            </a:extLst>
          </p:cNvPr>
          <p:cNvSpPr>
            <a:spLocks noGrp="1"/>
          </p:cNvSpPr>
          <p:nvPr>
            <p:ph type="title"/>
          </p:nvPr>
        </p:nvSpPr>
        <p:spPr/>
        <p:txBody>
          <a:bodyPr/>
          <a:lstStyle/>
          <a:p>
            <a:r>
              <a:rPr lang="nl-NL" dirty="0" err="1">
                <a:solidFill>
                  <a:srgbClr val="002060"/>
                </a:solidFill>
                <a:latin typeface="+mn-lt"/>
              </a:rPr>
              <a:t>eCRF</a:t>
            </a:r>
            <a:r>
              <a:rPr lang="nl-NL" dirty="0">
                <a:solidFill>
                  <a:srgbClr val="002060"/>
                </a:solidFill>
                <a:latin typeface="+mn-lt"/>
              </a:rPr>
              <a:t> Changes</a:t>
            </a:r>
          </a:p>
        </p:txBody>
      </p:sp>
      <p:pic>
        <p:nvPicPr>
          <p:cNvPr id="4" name="Afbeelding 6">
            <a:extLst>
              <a:ext uri="{FF2B5EF4-FFF2-40B4-BE49-F238E27FC236}">
                <a16:creationId xmlns:a16="http://schemas.microsoft.com/office/drawing/2014/main" id="{411A898D-439F-9B40-13B8-780AFAAD4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0C86C1F-1BEA-2781-B001-CF3CD4190FC7}"/>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02031731-DF87-9E92-CC62-C6C610B281A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7188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err="1">
                <a:solidFill>
                  <a:schemeClr val="bg1"/>
                </a:solidFill>
                <a:latin typeface="Calibri" panose="020F0502020204030204" pitchFamily="34" charset="0"/>
                <a:cs typeface="Calibri" panose="020F0502020204030204" pitchFamily="34" charset="0"/>
              </a:rPr>
              <a:t>Regulatory</a:t>
            </a:r>
            <a:r>
              <a:rPr lang="nl-NL" sz="5400" cap="none" dirty="0">
                <a:solidFill>
                  <a:schemeClr val="bg1"/>
                </a:solidFill>
                <a:latin typeface="Calibri" panose="020F0502020204030204" pitchFamily="34" charset="0"/>
                <a:cs typeface="Calibri" panose="020F0502020204030204" pitchFamily="34" charset="0"/>
              </a:rPr>
              <a:t> background</a:t>
            </a:r>
            <a:endParaRPr lang="nl-NL" sz="2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3" name="Picture 4">
            <a:extLst>
              <a:ext uri="{FF2B5EF4-FFF2-40B4-BE49-F238E27FC236}">
                <a16:creationId xmlns:a16="http://schemas.microsoft.com/office/drawing/2014/main" id="{BF68761E-052B-ADB9-B300-C2176A0B865B}"/>
              </a:ext>
            </a:extLst>
          </p:cNvPr>
          <p:cNvPicPr>
            <a:picLocks noChangeAspect="1"/>
          </p:cNvPicPr>
          <p:nvPr/>
        </p:nvPicPr>
        <p:blipFill rotWithShape="1">
          <a:blip r:embed="rId4"/>
          <a:srcRect l="15265" t="22829" r="59168" b="20919"/>
          <a:stretch/>
        </p:blipFill>
        <p:spPr>
          <a:xfrm>
            <a:off x="856087" y="2328414"/>
            <a:ext cx="1429914"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E79A7B05-C52B-F929-62BD-2C4002918988}"/>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732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7EDF-807A-FC65-89E2-5683D0C8AAA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D825FC95-BA9A-51B3-7C7C-4CD1D537FE01}"/>
              </a:ext>
            </a:extLst>
          </p:cNvPr>
          <p:cNvSpPr>
            <a:spLocks noGrp="1"/>
          </p:cNvSpPr>
          <p:nvPr>
            <p:ph idx="1"/>
          </p:nvPr>
        </p:nvSpPr>
        <p:spPr>
          <a:xfrm>
            <a:off x="838200" y="1825624"/>
            <a:ext cx="10515600" cy="4525089"/>
          </a:xfrm>
        </p:spPr>
        <p:txBody>
          <a:bodyPr>
            <a:normAutofit/>
          </a:bodyPr>
          <a:lstStyle/>
          <a:p>
            <a:pPr marL="0" indent="0" fontAlgn="base">
              <a:buNone/>
            </a:pPr>
            <a:r>
              <a:rPr lang="en-US" sz="3200" dirty="0">
                <a:solidFill>
                  <a:srgbClr val="002060"/>
                </a:solidFill>
                <a:latin typeface="+mj-lt"/>
              </a:rPr>
              <a:t>The eligibility assessment was updated to:</a:t>
            </a:r>
          </a:p>
          <a:p>
            <a:pPr lvl="1" fontAlgn="base"/>
            <a:r>
              <a:rPr lang="en-US" sz="2800" dirty="0">
                <a:solidFill>
                  <a:srgbClr val="002060"/>
                </a:solidFill>
                <a:latin typeface="+mj-lt"/>
              </a:rPr>
              <a:t>Reflect the reduced Platform eligibility criteria;</a:t>
            </a:r>
          </a:p>
          <a:p>
            <a:pPr lvl="1" fontAlgn="base"/>
            <a:r>
              <a:rPr lang="en-US" sz="2800" dirty="0">
                <a:solidFill>
                  <a:srgbClr val="002060"/>
                </a:solidFill>
                <a:latin typeface="+mj-lt"/>
              </a:rPr>
              <a:t>Reflect modifications to domain-specific eligibility criteria; and </a:t>
            </a:r>
          </a:p>
          <a:p>
            <a:pPr lvl="1" fontAlgn="base"/>
            <a:r>
              <a:rPr lang="en-US" sz="2800" dirty="0">
                <a:solidFill>
                  <a:srgbClr val="002060"/>
                </a:solidFill>
                <a:latin typeface="+mj-lt"/>
              </a:rPr>
              <a:t>Manage the complexity of simultaneously assessing eligibility for multiple domains and interventions.</a:t>
            </a:r>
          </a:p>
          <a:p>
            <a:pPr marL="0" indent="0" fontAlgn="base">
              <a:buNone/>
            </a:pPr>
            <a:endParaRPr lang="en-US" sz="3200" dirty="0">
              <a:solidFill>
                <a:srgbClr val="002060"/>
              </a:solidFill>
              <a:latin typeface="+mj-lt"/>
            </a:endParaRPr>
          </a:p>
          <a:p>
            <a:pPr algn="just">
              <a:buFontTx/>
              <a:buChar char="-"/>
            </a:pPr>
            <a:endParaRPr lang="en-US" sz="2000" dirty="0">
              <a:solidFill>
                <a:srgbClr val="002060"/>
              </a:solidFill>
              <a:latin typeface="+mj-lt"/>
            </a:endParaRPr>
          </a:p>
        </p:txBody>
      </p:sp>
      <p:sp>
        <p:nvSpPr>
          <p:cNvPr id="2" name="Titel 1">
            <a:extLst>
              <a:ext uri="{FF2B5EF4-FFF2-40B4-BE49-F238E27FC236}">
                <a16:creationId xmlns:a16="http://schemas.microsoft.com/office/drawing/2014/main" id="{9FAE6F8B-AAAA-D7AC-64FD-88288CEFAFDD}"/>
              </a:ext>
            </a:extLst>
          </p:cNvPr>
          <p:cNvSpPr>
            <a:spLocks noGrp="1"/>
          </p:cNvSpPr>
          <p:nvPr>
            <p:ph type="title"/>
          </p:nvPr>
        </p:nvSpPr>
        <p:spPr/>
        <p:txBody>
          <a:bodyPr/>
          <a:lstStyle/>
          <a:p>
            <a:r>
              <a:rPr lang="nl-NL" dirty="0" err="1">
                <a:solidFill>
                  <a:srgbClr val="002060"/>
                </a:solidFill>
                <a:latin typeface="+mn-lt"/>
              </a:rPr>
              <a:t>Eligibility</a:t>
            </a:r>
            <a:r>
              <a:rPr lang="nl-NL" dirty="0">
                <a:solidFill>
                  <a:srgbClr val="002060"/>
                </a:solidFill>
                <a:latin typeface="+mn-lt"/>
              </a:rPr>
              <a:t> Form Changes (1)</a:t>
            </a:r>
          </a:p>
        </p:txBody>
      </p:sp>
      <p:pic>
        <p:nvPicPr>
          <p:cNvPr id="4" name="Afbeelding 6">
            <a:extLst>
              <a:ext uri="{FF2B5EF4-FFF2-40B4-BE49-F238E27FC236}">
                <a16:creationId xmlns:a16="http://schemas.microsoft.com/office/drawing/2014/main" id="{A3F485E2-5F72-7BC7-8067-B39057FA8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547EC7D-60B2-0B64-8713-A719354AC9B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285D873-FBED-4F1B-F213-16218EE5F50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202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0EE4-03D1-5A5C-E11D-249FB04E7E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ED084B-0EBA-D6D6-8401-BF7657AFD06B}"/>
              </a:ext>
            </a:extLst>
          </p:cNvPr>
          <p:cNvSpPr>
            <a:spLocks noGrp="1"/>
          </p:cNvSpPr>
          <p:nvPr>
            <p:ph type="title"/>
          </p:nvPr>
        </p:nvSpPr>
        <p:spPr/>
        <p:txBody>
          <a:bodyPr/>
          <a:lstStyle/>
          <a:p>
            <a:r>
              <a:rPr lang="nl-NL" dirty="0" err="1">
                <a:solidFill>
                  <a:srgbClr val="002060"/>
                </a:solidFill>
                <a:latin typeface="+mn-lt"/>
              </a:rPr>
              <a:t>Eligibility</a:t>
            </a:r>
            <a:r>
              <a:rPr lang="nl-NL" dirty="0">
                <a:solidFill>
                  <a:srgbClr val="002060"/>
                </a:solidFill>
                <a:latin typeface="+mn-lt"/>
              </a:rPr>
              <a:t> Form Changes (2)</a:t>
            </a:r>
          </a:p>
        </p:txBody>
      </p:sp>
      <p:pic>
        <p:nvPicPr>
          <p:cNvPr id="4" name="Afbeelding 6">
            <a:extLst>
              <a:ext uri="{FF2B5EF4-FFF2-40B4-BE49-F238E27FC236}">
                <a16:creationId xmlns:a16="http://schemas.microsoft.com/office/drawing/2014/main" id="{FC961311-C857-4DAB-4CE8-504132DA2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CF31E48-E187-9832-9A1D-CC426F8EEFE5}"/>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1E3D57C6-6DB3-52CE-1F02-02006B9C3C1F}"/>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D2C7BDB-B8BE-2FB8-A840-338F7D4C07C4}"/>
              </a:ext>
            </a:extLst>
          </p:cNvPr>
          <p:cNvPicPr>
            <a:picLocks noChangeAspect="1"/>
          </p:cNvPicPr>
          <p:nvPr/>
        </p:nvPicPr>
        <p:blipFill>
          <a:blip r:embed="rId5"/>
          <a:srcRect r="9752" b="12222"/>
          <a:stretch/>
        </p:blipFill>
        <p:spPr>
          <a:xfrm>
            <a:off x="514142" y="3839967"/>
            <a:ext cx="6322239" cy="2690602"/>
          </a:xfrm>
          <a:prstGeom prst="rect">
            <a:avLst/>
          </a:prstGeom>
          <a:ln>
            <a:solidFill>
              <a:srgbClr val="002060"/>
            </a:solidFill>
          </a:ln>
        </p:spPr>
      </p:pic>
      <p:grpSp>
        <p:nvGrpSpPr>
          <p:cNvPr id="16" name="Group 15">
            <a:extLst>
              <a:ext uri="{FF2B5EF4-FFF2-40B4-BE49-F238E27FC236}">
                <a16:creationId xmlns:a16="http://schemas.microsoft.com/office/drawing/2014/main" id="{EAC57073-5AB3-412C-E5AD-9BEFB49868AD}"/>
              </a:ext>
            </a:extLst>
          </p:cNvPr>
          <p:cNvGrpSpPr/>
          <p:nvPr/>
        </p:nvGrpSpPr>
        <p:grpSpPr>
          <a:xfrm>
            <a:off x="6369073" y="1511448"/>
            <a:ext cx="4697522" cy="3135790"/>
            <a:chOff x="1374037" y="2660912"/>
            <a:chExt cx="5318540" cy="3647568"/>
          </a:xfrm>
        </p:grpSpPr>
        <p:pic>
          <p:nvPicPr>
            <p:cNvPr id="10" name="Picture 9">
              <a:extLst>
                <a:ext uri="{FF2B5EF4-FFF2-40B4-BE49-F238E27FC236}">
                  <a16:creationId xmlns:a16="http://schemas.microsoft.com/office/drawing/2014/main" id="{CD08AB90-B7F7-A05C-DA76-583903BCAD91}"/>
                </a:ext>
              </a:extLst>
            </p:cNvPr>
            <p:cNvPicPr>
              <a:picLocks noChangeAspect="1"/>
            </p:cNvPicPr>
            <p:nvPr/>
          </p:nvPicPr>
          <p:blipFill>
            <a:blip r:embed="rId6"/>
            <a:stretch>
              <a:fillRect/>
            </a:stretch>
          </p:blipFill>
          <p:spPr>
            <a:xfrm>
              <a:off x="1374037" y="2661584"/>
              <a:ext cx="4476980" cy="2463927"/>
            </a:xfrm>
            <a:prstGeom prst="rect">
              <a:avLst/>
            </a:prstGeom>
            <a:ln>
              <a:solidFill>
                <a:srgbClr val="002060"/>
              </a:solidFill>
            </a:ln>
          </p:spPr>
        </p:pic>
        <p:pic>
          <p:nvPicPr>
            <p:cNvPr id="13" name="Picture 12">
              <a:extLst>
                <a:ext uri="{FF2B5EF4-FFF2-40B4-BE49-F238E27FC236}">
                  <a16:creationId xmlns:a16="http://schemas.microsoft.com/office/drawing/2014/main" id="{10A0DDDD-1D0B-E0F0-06CE-BF4A9BE79B7B}"/>
                </a:ext>
              </a:extLst>
            </p:cNvPr>
            <p:cNvPicPr>
              <a:picLocks noChangeAspect="1"/>
            </p:cNvPicPr>
            <p:nvPr/>
          </p:nvPicPr>
          <p:blipFill>
            <a:blip r:embed="rId7"/>
            <a:stretch>
              <a:fillRect/>
            </a:stretch>
          </p:blipFill>
          <p:spPr>
            <a:xfrm>
              <a:off x="1791642" y="2961780"/>
              <a:ext cx="4483330" cy="1092256"/>
            </a:xfrm>
            <a:prstGeom prst="rect">
              <a:avLst/>
            </a:prstGeom>
            <a:ln>
              <a:solidFill>
                <a:srgbClr val="002060"/>
              </a:solidFill>
            </a:ln>
          </p:spPr>
        </p:pic>
        <p:pic>
          <p:nvPicPr>
            <p:cNvPr id="15" name="Picture 14">
              <a:extLst>
                <a:ext uri="{FF2B5EF4-FFF2-40B4-BE49-F238E27FC236}">
                  <a16:creationId xmlns:a16="http://schemas.microsoft.com/office/drawing/2014/main" id="{C70DE22E-E74F-AFE5-B80E-E55DA69A4980}"/>
                </a:ext>
              </a:extLst>
            </p:cNvPr>
            <p:cNvPicPr>
              <a:picLocks noChangeAspect="1"/>
            </p:cNvPicPr>
            <p:nvPr/>
          </p:nvPicPr>
          <p:blipFill>
            <a:blip r:embed="rId8"/>
            <a:stretch>
              <a:fillRect/>
            </a:stretch>
          </p:blipFill>
          <p:spPr>
            <a:xfrm>
              <a:off x="2228298" y="3292075"/>
              <a:ext cx="4464279" cy="3016405"/>
            </a:xfrm>
            <a:prstGeom prst="rect">
              <a:avLst/>
            </a:prstGeom>
            <a:ln>
              <a:solidFill>
                <a:srgbClr val="002060"/>
              </a:solidFill>
            </a:ln>
          </p:spPr>
        </p:pic>
        <p:pic>
          <p:nvPicPr>
            <p:cNvPr id="8" name="Picture 7">
              <a:extLst>
                <a:ext uri="{FF2B5EF4-FFF2-40B4-BE49-F238E27FC236}">
                  <a16:creationId xmlns:a16="http://schemas.microsoft.com/office/drawing/2014/main" id="{629B843D-9178-0763-4418-48A50AF284B8}"/>
                </a:ext>
              </a:extLst>
            </p:cNvPr>
            <p:cNvPicPr>
              <a:picLocks noChangeAspect="1"/>
            </p:cNvPicPr>
            <p:nvPr/>
          </p:nvPicPr>
          <p:blipFill>
            <a:blip r:embed="rId9"/>
            <a:stretch>
              <a:fillRect/>
            </a:stretch>
          </p:blipFill>
          <p:spPr>
            <a:xfrm>
              <a:off x="5003408" y="2660912"/>
              <a:ext cx="1689169" cy="3647567"/>
            </a:xfrm>
            <a:prstGeom prst="rect">
              <a:avLst/>
            </a:prstGeom>
            <a:ln>
              <a:solidFill>
                <a:srgbClr val="002060"/>
              </a:solidFill>
            </a:ln>
          </p:spPr>
        </p:pic>
      </p:grpSp>
      <p:sp>
        <p:nvSpPr>
          <p:cNvPr id="17" name="Tijdelijke aanduiding voor inhoud 11">
            <a:extLst>
              <a:ext uri="{FF2B5EF4-FFF2-40B4-BE49-F238E27FC236}">
                <a16:creationId xmlns:a16="http://schemas.microsoft.com/office/drawing/2014/main" id="{45268EE3-F1FF-7079-511D-DC1875E4F701}"/>
              </a:ext>
            </a:extLst>
          </p:cNvPr>
          <p:cNvSpPr txBox="1">
            <a:spLocks/>
          </p:cNvSpPr>
          <p:nvPr/>
        </p:nvSpPr>
        <p:spPr>
          <a:xfrm>
            <a:off x="6914345" y="5345974"/>
            <a:ext cx="3943009" cy="933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Fewer questions necessary to assess </a:t>
            </a:r>
            <a:r>
              <a:rPr kumimoji="0" lang="en-US" sz="2000" b="1" i="0" u="sng" strike="noStrike" kern="1200" cap="none" spc="0" normalizeH="0" baseline="0" noProof="0" dirty="0">
                <a:ln>
                  <a:noFill/>
                </a:ln>
                <a:solidFill>
                  <a:srgbClr val="002060"/>
                </a:solidFill>
                <a:effectLst/>
                <a:uLnTx/>
                <a:uFillTx/>
                <a:latin typeface="Calibri Light" panose="020F0302020204030204"/>
                <a:ea typeface="+mn-ea"/>
                <a:cs typeface="+mn-cs"/>
              </a:rPr>
              <a:t>Platform</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eligibility</a:t>
            </a:r>
          </a:p>
        </p:txBody>
      </p:sp>
      <p:sp>
        <p:nvSpPr>
          <p:cNvPr id="18" name="Tijdelijke aanduiding voor inhoud 11">
            <a:extLst>
              <a:ext uri="{FF2B5EF4-FFF2-40B4-BE49-F238E27FC236}">
                <a16:creationId xmlns:a16="http://schemas.microsoft.com/office/drawing/2014/main" id="{B95560F6-DBBA-78CC-B450-BEE3231B4D01}"/>
              </a:ext>
            </a:extLst>
          </p:cNvPr>
          <p:cNvSpPr txBox="1">
            <a:spLocks/>
          </p:cNvSpPr>
          <p:nvPr/>
        </p:nvSpPr>
        <p:spPr>
          <a:xfrm>
            <a:off x="715076" y="1545503"/>
            <a:ext cx="5058074" cy="1883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±20 platform eligibility questions on 3 pages</a:t>
            </a: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5 platform eligibility questions on 1 page</a:t>
            </a:r>
          </a:p>
        </p:txBody>
      </p:sp>
      <p:pic>
        <p:nvPicPr>
          <p:cNvPr id="12" name="Graphic 11" descr="Line arrow: Counter-clockwise curve outline">
            <a:extLst>
              <a:ext uri="{FF2B5EF4-FFF2-40B4-BE49-F238E27FC236}">
                <a16:creationId xmlns:a16="http://schemas.microsoft.com/office/drawing/2014/main" id="{9DC354BE-B9B7-B800-D0FB-2C31FE1911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691474">
            <a:off x="5376904" y="1447591"/>
            <a:ext cx="885380" cy="720000"/>
          </a:xfrm>
          <a:prstGeom prst="rect">
            <a:avLst/>
          </a:prstGeom>
        </p:spPr>
      </p:pic>
      <p:pic>
        <p:nvPicPr>
          <p:cNvPr id="21" name="Graphic 20" descr="Back outline">
            <a:extLst>
              <a:ext uri="{FF2B5EF4-FFF2-40B4-BE49-F238E27FC236}">
                <a16:creationId xmlns:a16="http://schemas.microsoft.com/office/drawing/2014/main" id="{07361F6D-4A69-917D-BF90-A4FC8BD5FD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625393">
            <a:off x="555822" y="2912747"/>
            <a:ext cx="720000" cy="720000"/>
          </a:xfrm>
          <a:prstGeom prst="rect">
            <a:avLst/>
          </a:prstGeom>
        </p:spPr>
      </p:pic>
      <p:sp>
        <p:nvSpPr>
          <p:cNvPr id="22" name="Tijdelijke aanduiding voor inhoud 11">
            <a:extLst>
              <a:ext uri="{FF2B5EF4-FFF2-40B4-BE49-F238E27FC236}">
                <a16:creationId xmlns:a16="http://schemas.microsoft.com/office/drawing/2014/main" id="{1E84AF10-3D42-8F30-BCB7-FDF5E8BCE9C0}"/>
              </a:ext>
            </a:extLst>
          </p:cNvPr>
          <p:cNvSpPr>
            <a:spLocks noGrp="1"/>
          </p:cNvSpPr>
          <p:nvPr>
            <p:ph idx="1"/>
          </p:nvPr>
        </p:nvSpPr>
        <p:spPr>
          <a:xfrm>
            <a:off x="8940172" y="4328354"/>
            <a:ext cx="2580699" cy="307263"/>
          </a:xfrm>
        </p:spPr>
        <p:txBody>
          <a:bodyPr>
            <a:noAutofit/>
          </a:bodyPr>
          <a:lstStyle/>
          <a:p>
            <a:pPr marL="457200" lvl="1" indent="0" algn="ctr" fontAlgn="base">
              <a:buNone/>
            </a:pPr>
            <a:r>
              <a:rPr lang="en-US" sz="1600" i="1" dirty="0">
                <a:solidFill>
                  <a:srgbClr val="872525"/>
                </a:solidFill>
              </a:rPr>
              <a:t>Old system</a:t>
            </a:r>
          </a:p>
        </p:txBody>
      </p:sp>
      <p:sp>
        <p:nvSpPr>
          <p:cNvPr id="25" name="Tijdelijke aanduiding voor inhoud 11">
            <a:extLst>
              <a:ext uri="{FF2B5EF4-FFF2-40B4-BE49-F238E27FC236}">
                <a16:creationId xmlns:a16="http://schemas.microsoft.com/office/drawing/2014/main" id="{E6F8D2E3-86FE-F0BC-B0F5-AF422564C2E7}"/>
              </a:ext>
            </a:extLst>
          </p:cNvPr>
          <p:cNvSpPr txBox="1">
            <a:spLocks/>
          </p:cNvSpPr>
          <p:nvPr/>
        </p:nvSpPr>
        <p:spPr>
          <a:xfrm>
            <a:off x="4691048" y="3839983"/>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291712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15BC4-E139-A6D6-8249-88A9143BA5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3B48B9-1C2F-13B4-8807-16A088F506AC}"/>
              </a:ext>
            </a:extLst>
          </p:cNvPr>
          <p:cNvSpPr>
            <a:spLocks noGrp="1"/>
          </p:cNvSpPr>
          <p:nvPr>
            <p:ph type="title"/>
          </p:nvPr>
        </p:nvSpPr>
        <p:spPr/>
        <p:txBody>
          <a:bodyPr/>
          <a:lstStyle/>
          <a:p>
            <a:r>
              <a:rPr lang="nl-NL" dirty="0" err="1">
                <a:solidFill>
                  <a:srgbClr val="002060"/>
                </a:solidFill>
                <a:latin typeface="+mn-lt"/>
              </a:rPr>
              <a:t>Eligibility</a:t>
            </a:r>
            <a:r>
              <a:rPr lang="nl-NL" dirty="0">
                <a:solidFill>
                  <a:srgbClr val="002060"/>
                </a:solidFill>
                <a:latin typeface="+mn-lt"/>
              </a:rPr>
              <a:t> Form Changes (3)</a:t>
            </a:r>
          </a:p>
        </p:txBody>
      </p:sp>
      <p:pic>
        <p:nvPicPr>
          <p:cNvPr id="4" name="Afbeelding 6">
            <a:extLst>
              <a:ext uri="{FF2B5EF4-FFF2-40B4-BE49-F238E27FC236}">
                <a16:creationId xmlns:a16="http://schemas.microsoft.com/office/drawing/2014/main" id="{F87989CE-6E14-1B00-DF2E-35306FECF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144558F-4C8B-C219-DC37-84F681E012FA}"/>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79BD6CDC-A69A-11A7-5178-A9C80476F521}"/>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ijdelijke aanduiding voor inhoud 11">
            <a:extLst>
              <a:ext uri="{FF2B5EF4-FFF2-40B4-BE49-F238E27FC236}">
                <a16:creationId xmlns:a16="http://schemas.microsoft.com/office/drawing/2014/main" id="{100B8B54-2010-4AC2-8070-CAF256813F91}"/>
              </a:ext>
            </a:extLst>
          </p:cNvPr>
          <p:cNvSpPr txBox="1">
            <a:spLocks/>
          </p:cNvSpPr>
          <p:nvPr/>
        </p:nvSpPr>
        <p:spPr>
          <a:xfrm>
            <a:off x="927464" y="1449422"/>
            <a:ext cx="10426336" cy="735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New pages added for “</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PANDA</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to continue eligibility assessment based on …</a:t>
            </a:r>
          </a:p>
        </p:txBody>
      </p:sp>
      <p:pic>
        <p:nvPicPr>
          <p:cNvPr id="24" name="Picture 23">
            <a:extLst>
              <a:ext uri="{FF2B5EF4-FFF2-40B4-BE49-F238E27FC236}">
                <a16:creationId xmlns:a16="http://schemas.microsoft.com/office/drawing/2014/main" id="{C51382B3-B660-21C9-897F-A2CE4CDD334A}"/>
              </a:ext>
            </a:extLst>
          </p:cNvPr>
          <p:cNvPicPr>
            <a:picLocks noChangeAspect="1"/>
          </p:cNvPicPr>
          <p:nvPr/>
        </p:nvPicPr>
        <p:blipFill>
          <a:blip r:embed="rId5"/>
          <a:stretch>
            <a:fillRect/>
          </a:stretch>
        </p:blipFill>
        <p:spPr>
          <a:xfrm>
            <a:off x="1131888" y="2188288"/>
            <a:ext cx="6096978" cy="2880736"/>
          </a:xfrm>
          <a:prstGeom prst="rect">
            <a:avLst/>
          </a:prstGeom>
          <a:ln>
            <a:solidFill>
              <a:srgbClr val="002060"/>
            </a:solidFill>
          </a:ln>
        </p:spPr>
      </p:pic>
      <p:pic>
        <p:nvPicPr>
          <p:cNvPr id="14" name="Picture 13">
            <a:extLst>
              <a:ext uri="{FF2B5EF4-FFF2-40B4-BE49-F238E27FC236}">
                <a16:creationId xmlns:a16="http://schemas.microsoft.com/office/drawing/2014/main" id="{9DA0A615-39CC-D8AA-10BA-D12294DF6953}"/>
              </a:ext>
            </a:extLst>
          </p:cNvPr>
          <p:cNvPicPr>
            <a:picLocks noChangeAspect="1"/>
          </p:cNvPicPr>
          <p:nvPr/>
        </p:nvPicPr>
        <p:blipFill>
          <a:blip r:embed="rId6"/>
          <a:stretch>
            <a:fillRect/>
          </a:stretch>
        </p:blipFill>
        <p:spPr>
          <a:xfrm>
            <a:off x="724775" y="4377399"/>
            <a:ext cx="5371226" cy="2302688"/>
          </a:xfrm>
          <a:prstGeom prst="rect">
            <a:avLst/>
          </a:prstGeom>
          <a:ln>
            <a:solidFill>
              <a:srgbClr val="002060"/>
            </a:solidFill>
          </a:ln>
        </p:spPr>
      </p:pic>
      <p:pic>
        <p:nvPicPr>
          <p:cNvPr id="20" name="Picture 19">
            <a:extLst>
              <a:ext uri="{FF2B5EF4-FFF2-40B4-BE49-F238E27FC236}">
                <a16:creationId xmlns:a16="http://schemas.microsoft.com/office/drawing/2014/main" id="{871846F2-FC1B-CF3D-0AE1-4BC991C6E8C1}"/>
              </a:ext>
            </a:extLst>
          </p:cNvPr>
          <p:cNvPicPr>
            <a:picLocks noChangeAspect="1"/>
          </p:cNvPicPr>
          <p:nvPr/>
        </p:nvPicPr>
        <p:blipFill>
          <a:blip r:embed="rId7"/>
          <a:stretch>
            <a:fillRect/>
          </a:stretch>
        </p:blipFill>
        <p:spPr>
          <a:xfrm>
            <a:off x="5524232" y="2999042"/>
            <a:ext cx="5557800" cy="3133152"/>
          </a:xfrm>
          <a:prstGeom prst="rect">
            <a:avLst/>
          </a:prstGeom>
          <a:ln>
            <a:solidFill>
              <a:srgbClr val="002060"/>
            </a:solidFill>
          </a:ln>
        </p:spPr>
      </p:pic>
      <p:pic>
        <p:nvPicPr>
          <p:cNvPr id="29" name="Graphic 28" descr="Back outline">
            <a:extLst>
              <a:ext uri="{FF2B5EF4-FFF2-40B4-BE49-F238E27FC236}">
                <a16:creationId xmlns:a16="http://schemas.microsoft.com/office/drawing/2014/main" id="{B6CE744A-DC97-5C06-3E6E-1CBA2B1E48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920497">
            <a:off x="1640037" y="1481166"/>
            <a:ext cx="720000" cy="720000"/>
          </a:xfrm>
          <a:prstGeom prst="rect">
            <a:avLst/>
          </a:prstGeom>
        </p:spPr>
      </p:pic>
      <p:pic>
        <p:nvPicPr>
          <p:cNvPr id="30" name="Graphic 29" descr="Back outline">
            <a:extLst>
              <a:ext uri="{FF2B5EF4-FFF2-40B4-BE49-F238E27FC236}">
                <a16:creationId xmlns:a16="http://schemas.microsoft.com/office/drawing/2014/main" id="{6B062ABE-CAA9-EAE2-D293-12C3B796C4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09073">
            <a:off x="2963399" y="4341920"/>
            <a:ext cx="720000" cy="720000"/>
          </a:xfrm>
          <a:prstGeom prst="rect">
            <a:avLst/>
          </a:prstGeom>
        </p:spPr>
      </p:pic>
      <p:pic>
        <p:nvPicPr>
          <p:cNvPr id="31" name="Graphic 30" descr="Back outline">
            <a:extLst>
              <a:ext uri="{FF2B5EF4-FFF2-40B4-BE49-F238E27FC236}">
                <a16:creationId xmlns:a16="http://schemas.microsoft.com/office/drawing/2014/main" id="{8C2F9924-9683-CD0A-79DC-2641B08A6D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878247">
            <a:off x="7269141" y="2394983"/>
            <a:ext cx="720000" cy="720000"/>
          </a:xfrm>
          <a:prstGeom prst="rect">
            <a:avLst/>
          </a:prstGeom>
        </p:spPr>
      </p:pic>
      <p:sp>
        <p:nvSpPr>
          <p:cNvPr id="32" name="Tijdelijke aanduiding voor inhoud 11">
            <a:extLst>
              <a:ext uri="{FF2B5EF4-FFF2-40B4-BE49-F238E27FC236}">
                <a16:creationId xmlns:a16="http://schemas.microsoft.com/office/drawing/2014/main" id="{6A5F8E5B-28E8-EB3F-3942-BF0E6D1EBA53}"/>
              </a:ext>
            </a:extLst>
          </p:cNvPr>
          <p:cNvSpPr txBox="1">
            <a:spLocks/>
          </p:cNvSpPr>
          <p:nvPr/>
        </p:nvSpPr>
        <p:spPr>
          <a:xfrm>
            <a:off x="3938042" y="6379644"/>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390160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7498-327F-CEE9-E88B-CDEC1CD32D31}"/>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B9C48A13-6F78-F72F-C0A4-BE0551FBFFDF}"/>
              </a:ext>
            </a:extLst>
          </p:cNvPr>
          <p:cNvSpPr>
            <a:spLocks noGrp="1"/>
          </p:cNvSpPr>
          <p:nvPr>
            <p:ph idx="1"/>
          </p:nvPr>
        </p:nvSpPr>
        <p:spPr>
          <a:xfrm>
            <a:off x="240055" y="1690688"/>
            <a:ext cx="6026086" cy="1720216"/>
          </a:xfrm>
        </p:spPr>
        <p:txBody>
          <a:bodyPr>
            <a:normAutofit/>
          </a:bodyPr>
          <a:lstStyle/>
          <a:p>
            <a:pPr marL="457200" lvl="1" indent="0" algn="ctr" fontAlgn="base">
              <a:buNone/>
            </a:pPr>
            <a:r>
              <a:rPr lang="en-US" sz="2000" dirty="0">
                <a:solidFill>
                  <a:srgbClr val="002060"/>
                </a:solidFill>
                <a:latin typeface="+mj-lt"/>
              </a:rPr>
              <a:t>Clearer output for users regarding which domains a participant is being assessed for on the “</a:t>
            </a:r>
            <a:r>
              <a:rPr lang="en-US" sz="2000" i="1" dirty="0">
                <a:solidFill>
                  <a:srgbClr val="002060"/>
                </a:solidFill>
                <a:latin typeface="+mj-lt"/>
              </a:rPr>
              <a:t>Domain Eligibility</a:t>
            </a:r>
            <a:r>
              <a:rPr lang="en-US" sz="2000" dirty="0">
                <a:solidFill>
                  <a:srgbClr val="002060"/>
                </a:solidFill>
                <a:latin typeface="+mj-lt"/>
              </a:rPr>
              <a:t>” page…</a:t>
            </a:r>
            <a:endParaRPr lang="en-US" sz="1600" dirty="0">
              <a:solidFill>
                <a:srgbClr val="002060"/>
              </a:solidFill>
              <a:latin typeface="+mj-lt"/>
            </a:endParaRPr>
          </a:p>
        </p:txBody>
      </p:sp>
      <p:sp>
        <p:nvSpPr>
          <p:cNvPr id="2" name="Titel 1">
            <a:extLst>
              <a:ext uri="{FF2B5EF4-FFF2-40B4-BE49-F238E27FC236}">
                <a16:creationId xmlns:a16="http://schemas.microsoft.com/office/drawing/2014/main" id="{A4397BD0-63A0-2EFD-9AB2-A03C93A2EC6D}"/>
              </a:ext>
            </a:extLst>
          </p:cNvPr>
          <p:cNvSpPr>
            <a:spLocks noGrp="1"/>
          </p:cNvSpPr>
          <p:nvPr>
            <p:ph type="title"/>
          </p:nvPr>
        </p:nvSpPr>
        <p:spPr/>
        <p:txBody>
          <a:bodyPr/>
          <a:lstStyle/>
          <a:p>
            <a:r>
              <a:rPr lang="nl-NL" dirty="0" err="1">
                <a:solidFill>
                  <a:srgbClr val="002060"/>
                </a:solidFill>
                <a:latin typeface="+mn-lt"/>
              </a:rPr>
              <a:t>Eligibility</a:t>
            </a:r>
            <a:r>
              <a:rPr lang="nl-NL" dirty="0">
                <a:solidFill>
                  <a:srgbClr val="002060"/>
                </a:solidFill>
                <a:latin typeface="+mn-lt"/>
              </a:rPr>
              <a:t> Form Changes (4)</a:t>
            </a:r>
          </a:p>
        </p:txBody>
      </p:sp>
      <p:pic>
        <p:nvPicPr>
          <p:cNvPr id="4" name="Afbeelding 6">
            <a:extLst>
              <a:ext uri="{FF2B5EF4-FFF2-40B4-BE49-F238E27FC236}">
                <a16:creationId xmlns:a16="http://schemas.microsoft.com/office/drawing/2014/main" id="{D265C212-3E0C-818C-5D29-9998E0E1F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88802E91-C7D6-A043-B639-A21D7301D5A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741090D-445C-65D0-DC41-4AE22296F117}"/>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44E1E70-04E1-FC81-FBA9-BB525574D906}"/>
              </a:ext>
            </a:extLst>
          </p:cNvPr>
          <p:cNvPicPr>
            <a:picLocks noChangeAspect="1"/>
          </p:cNvPicPr>
          <p:nvPr/>
        </p:nvPicPr>
        <p:blipFill>
          <a:blip r:embed="rId5"/>
          <a:srcRect r="43963"/>
          <a:stretch/>
        </p:blipFill>
        <p:spPr>
          <a:xfrm>
            <a:off x="6266140" y="1464659"/>
            <a:ext cx="4775558" cy="2235315"/>
          </a:xfrm>
          <a:prstGeom prst="rect">
            <a:avLst/>
          </a:prstGeom>
          <a:ln>
            <a:solidFill>
              <a:srgbClr val="002060"/>
            </a:solidFill>
          </a:ln>
        </p:spPr>
      </p:pic>
      <p:pic>
        <p:nvPicPr>
          <p:cNvPr id="8" name="Picture 7">
            <a:extLst>
              <a:ext uri="{FF2B5EF4-FFF2-40B4-BE49-F238E27FC236}">
                <a16:creationId xmlns:a16="http://schemas.microsoft.com/office/drawing/2014/main" id="{FE67BCD1-F345-7908-1EAB-A86C5A2BDD37}"/>
              </a:ext>
            </a:extLst>
          </p:cNvPr>
          <p:cNvPicPr>
            <a:picLocks noChangeAspect="1"/>
          </p:cNvPicPr>
          <p:nvPr/>
        </p:nvPicPr>
        <p:blipFill>
          <a:blip r:embed="rId6"/>
          <a:srcRect r="19307" b="4988"/>
          <a:stretch/>
        </p:blipFill>
        <p:spPr>
          <a:xfrm>
            <a:off x="374030" y="3174496"/>
            <a:ext cx="5758135" cy="3341847"/>
          </a:xfrm>
          <a:prstGeom prst="rect">
            <a:avLst/>
          </a:prstGeom>
          <a:ln>
            <a:solidFill>
              <a:srgbClr val="002060"/>
            </a:solidFill>
          </a:ln>
        </p:spPr>
      </p:pic>
      <p:sp>
        <p:nvSpPr>
          <p:cNvPr id="9" name="TextBox 8">
            <a:extLst>
              <a:ext uri="{FF2B5EF4-FFF2-40B4-BE49-F238E27FC236}">
                <a16:creationId xmlns:a16="http://schemas.microsoft.com/office/drawing/2014/main" id="{42192333-E3B9-3850-B014-DBA6E7CE3327}"/>
              </a:ext>
            </a:extLst>
          </p:cNvPr>
          <p:cNvSpPr txBox="1"/>
          <p:nvPr/>
        </p:nvSpPr>
        <p:spPr>
          <a:xfrm>
            <a:off x="6132165" y="5293774"/>
            <a:ext cx="3931920" cy="1015663"/>
          </a:xfrm>
          <a:prstGeom prst="rect">
            <a:avLst/>
          </a:prstGeom>
          <a:noFill/>
        </p:spPr>
        <p:txBody>
          <a:bodyPr wrap="square">
            <a:spAutoFit/>
          </a:bodyPr>
          <a:lstStyle/>
          <a:p>
            <a:pPr marL="457200" marR="0" lvl="1" indent="0" algn="ctr"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and why participants are ineligible for certain domains on the “</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Best Interests</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page.</a:t>
            </a:r>
          </a:p>
        </p:txBody>
      </p:sp>
      <p:pic>
        <p:nvPicPr>
          <p:cNvPr id="17" name="Graphic 16" descr="Back outline">
            <a:extLst>
              <a:ext uri="{FF2B5EF4-FFF2-40B4-BE49-F238E27FC236}">
                <a16:creationId xmlns:a16="http://schemas.microsoft.com/office/drawing/2014/main" id="{23E6B716-34F4-5AB9-C91A-EED319DF16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6140" y="4799331"/>
            <a:ext cx="720000" cy="720000"/>
          </a:xfrm>
          <a:prstGeom prst="rect">
            <a:avLst/>
          </a:prstGeom>
        </p:spPr>
      </p:pic>
      <p:pic>
        <p:nvPicPr>
          <p:cNvPr id="20" name="Graphic 19" descr="Line arrow: Slight curve outline">
            <a:extLst>
              <a:ext uri="{FF2B5EF4-FFF2-40B4-BE49-F238E27FC236}">
                <a16:creationId xmlns:a16="http://schemas.microsoft.com/office/drawing/2014/main" id="{74EF6E29-FD78-762C-B73F-7FC418D62F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4038" y="2222316"/>
            <a:ext cx="720000" cy="720000"/>
          </a:xfrm>
          <a:prstGeom prst="rect">
            <a:avLst/>
          </a:prstGeom>
        </p:spPr>
      </p:pic>
      <p:sp>
        <p:nvSpPr>
          <p:cNvPr id="21" name="Tijdelijke aanduiding voor inhoud 11">
            <a:extLst>
              <a:ext uri="{FF2B5EF4-FFF2-40B4-BE49-F238E27FC236}">
                <a16:creationId xmlns:a16="http://schemas.microsoft.com/office/drawing/2014/main" id="{777E296D-E12F-F57F-24BC-7F34BC772B4C}"/>
              </a:ext>
            </a:extLst>
          </p:cNvPr>
          <p:cNvSpPr txBox="1">
            <a:spLocks/>
          </p:cNvSpPr>
          <p:nvPr/>
        </p:nvSpPr>
        <p:spPr>
          <a:xfrm>
            <a:off x="8940172" y="3392711"/>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
        <p:nvSpPr>
          <p:cNvPr id="22" name="Tijdelijke aanduiding voor inhoud 11">
            <a:extLst>
              <a:ext uri="{FF2B5EF4-FFF2-40B4-BE49-F238E27FC236}">
                <a16:creationId xmlns:a16="http://schemas.microsoft.com/office/drawing/2014/main" id="{0073DDA4-7C8F-F473-A5CD-64E3791D816B}"/>
              </a:ext>
            </a:extLst>
          </p:cNvPr>
          <p:cNvSpPr txBox="1">
            <a:spLocks/>
          </p:cNvSpPr>
          <p:nvPr/>
        </p:nvSpPr>
        <p:spPr>
          <a:xfrm>
            <a:off x="4045441" y="6197082"/>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1058428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51C2-C90B-76BF-4EC3-B7D10345E699}"/>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9C57F089-3A01-56A5-AAC3-AACFCE1DDD49}"/>
              </a:ext>
            </a:extLst>
          </p:cNvPr>
          <p:cNvSpPr>
            <a:spLocks noGrp="1"/>
          </p:cNvSpPr>
          <p:nvPr>
            <p:ph idx="1"/>
          </p:nvPr>
        </p:nvSpPr>
        <p:spPr>
          <a:xfrm>
            <a:off x="838200" y="1825624"/>
            <a:ext cx="6619505" cy="4525089"/>
          </a:xfrm>
        </p:spPr>
        <p:txBody>
          <a:bodyPr>
            <a:normAutofit/>
          </a:bodyPr>
          <a:lstStyle/>
          <a:p>
            <a:pPr fontAlgn="base"/>
            <a:r>
              <a:rPr lang="en-US" dirty="0">
                <a:solidFill>
                  <a:srgbClr val="002060"/>
                </a:solidFill>
                <a:latin typeface="+mj-lt"/>
              </a:rPr>
              <a:t>Some questions in the Baseline Form have been made domain-specific.</a:t>
            </a:r>
          </a:p>
          <a:p>
            <a:pPr fontAlgn="base"/>
            <a:r>
              <a:rPr lang="en-US" dirty="0">
                <a:solidFill>
                  <a:srgbClr val="002060"/>
                </a:solidFill>
                <a:latin typeface="+mj-lt"/>
              </a:rPr>
              <a:t>Some questions in the Baseline Form have been removed.</a:t>
            </a:r>
          </a:p>
          <a:p>
            <a:pPr fontAlgn="base"/>
            <a:r>
              <a:rPr lang="en-US" dirty="0">
                <a:solidFill>
                  <a:srgbClr val="002060"/>
                </a:solidFill>
                <a:latin typeface="+mj-lt"/>
              </a:rPr>
              <a:t>Illness Severity Scores are now calculated automatically by the database for ICU patients, based on data entered in the Baseline Form.</a:t>
            </a:r>
          </a:p>
          <a:p>
            <a:pPr marL="0" indent="0" algn="just">
              <a:buNone/>
            </a:pPr>
            <a:endParaRPr lang="en-US" sz="2000" dirty="0">
              <a:solidFill>
                <a:srgbClr val="002060"/>
              </a:solidFill>
              <a:latin typeface="+mj-lt"/>
            </a:endParaRPr>
          </a:p>
        </p:txBody>
      </p:sp>
      <p:sp>
        <p:nvSpPr>
          <p:cNvPr id="2" name="Titel 1">
            <a:extLst>
              <a:ext uri="{FF2B5EF4-FFF2-40B4-BE49-F238E27FC236}">
                <a16:creationId xmlns:a16="http://schemas.microsoft.com/office/drawing/2014/main" id="{05995D10-E8D7-D699-2E64-82FF77FD199A}"/>
              </a:ext>
            </a:extLst>
          </p:cNvPr>
          <p:cNvSpPr>
            <a:spLocks noGrp="1"/>
          </p:cNvSpPr>
          <p:nvPr>
            <p:ph type="title"/>
          </p:nvPr>
        </p:nvSpPr>
        <p:spPr/>
        <p:txBody>
          <a:bodyPr/>
          <a:lstStyle/>
          <a:p>
            <a:r>
              <a:rPr lang="nl-NL" dirty="0">
                <a:solidFill>
                  <a:srgbClr val="002060"/>
                </a:solidFill>
                <a:latin typeface="+mn-lt"/>
              </a:rPr>
              <a:t>Baseline Form Changes</a:t>
            </a:r>
          </a:p>
        </p:txBody>
      </p:sp>
      <p:pic>
        <p:nvPicPr>
          <p:cNvPr id="4" name="Afbeelding 6">
            <a:extLst>
              <a:ext uri="{FF2B5EF4-FFF2-40B4-BE49-F238E27FC236}">
                <a16:creationId xmlns:a16="http://schemas.microsoft.com/office/drawing/2014/main" id="{4FF4C183-77FF-E263-D2ED-AF0D6B118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617A25F1-D118-0E01-7670-27F5B9ADCDD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1005008-2C5B-1A61-560C-8F086CDE4C7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FAEA2AE-6FEE-FBB1-9A3A-9A2019E0E866}"/>
              </a:ext>
            </a:extLst>
          </p:cNvPr>
          <p:cNvPicPr>
            <a:picLocks noChangeAspect="1"/>
          </p:cNvPicPr>
          <p:nvPr/>
        </p:nvPicPr>
        <p:blipFill>
          <a:blip r:embed="rId5"/>
          <a:stretch>
            <a:fillRect/>
          </a:stretch>
        </p:blipFill>
        <p:spPr>
          <a:xfrm>
            <a:off x="7457705" y="1414222"/>
            <a:ext cx="3896096" cy="4936491"/>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EE4BC818-AD16-1067-1F93-5EC63527C36C}"/>
              </a:ext>
            </a:extLst>
          </p:cNvPr>
          <p:cNvSpPr txBox="1">
            <a:spLocks/>
          </p:cNvSpPr>
          <p:nvPr/>
        </p:nvSpPr>
        <p:spPr>
          <a:xfrm>
            <a:off x="9262532" y="6043450"/>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3126936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4BFA1-906C-DD73-B326-D80155E7C4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8E9E70-49CF-5853-8A8B-86516D31FC4D}"/>
              </a:ext>
            </a:extLst>
          </p:cNvPr>
          <p:cNvSpPr>
            <a:spLocks noGrp="1"/>
          </p:cNvSpPr>
          <p:nvPr>
            <p:ph type="title"/>
          </p:nvPr>
        </p:nvSpPr>
        <p:spPr/>
        <p:txBody>
          <a:bodyPr/>
          <a:lstStyle/>
          <a:p>
            <a:r>
              <a:rPr lang="nl-NL" dirty="0">
                <a:solidFill>
                  <a:srgbClr val="002060"/>
                </a:solidFill>
                <a:latin typeface="+mn-lt"/>
              </a:rPr>
              <a:t>Daily Data Form Changes (1) </a:t>
            </a:r>
          </a:p>
        </p:txBody>
      </p:sp>
      <p:pic>
        <p:nvPicPr>
          <p:cNvPr id="4" name="Afbeelding 6">
            <a:extLst>
              <a:ext uri="{FF2B5EF4-FFF2-40B4-BE49-F238E27FC236}">
                <a16:creationId xmlns:a16="http://schemas.microsoft.com/office/drawing/2014/main" id="{30928755-37EA-B17C-47ED-03348D54E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44285502-4FC6-C80F-30CB-F50E5CC42467}"/>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E634CD3A-9409-50EE-79A5-60D0BDAB2FDF}"/>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EC11C92-2260-857D-8655-2ABC08E73B01}"/>
              </a:ext>
            </a:extLst>
          </p:cNvPr>
          <p:cNvPicPr>
            <a:picLocks noChangeAspect="1"/>
          </p:cNvPicPr>
          <p:nvPr/>
        </p:nvPicPr>
        <p:blipFill>
          <a:blip r:embed="rId5"/>
          <a:stretch>
            <a:fillRect/>
          </a:stretch>
        </p:blipFill>
        <p:spPr>
          <a:xfrm>
            <a:off x="7004655" y="2341366"/>
            <a:ext cx="4711942" cy="3835597"/>
          </a:xfrm>
          <a:prstGeom prst="rect">
            <a:avLst/>
          </a:prstGeom>
          <a:ln>
            <a:solidFill>
              <a:srgbClr val="002060"/>
            </a:solidFill>
          </a:ln>
        </p:spPr>
      </p:pic>
      <p:sp>
        <p:nvSpPr>
          <p:cNvPr id="9" name="Tijdelijke aanduiding voor inhoud 11">
            <a:extLst>
              <a:ext uri="{FF2B5EF4-FFF2-40B4-BE49-F238E27FC236}">
                <a16:creationId xmlns:a16="http://schemas.microsoft.com/office/drawing/2014/main" id="{618F4C4F-0845-AA57-7674-02D5816741CB}"/>
              </a:ext>
            </a:extLst>
          </p:cNvPr>
          <p:cNvSpPr txBox="1">
            <a:spLocks/>
          </p:cNvSpPr>
          <p:nvPr/>
        </p:nvSpPr>
        <p:spPr>
          <a:xfrm>
            <a:off x="838200" y="1825624"/>
            <a:ext cx="6529251" cy="4525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Daily Data Form focuses on organ support.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Study days are now defined by </a:t>
            </a:r>
            <a:r>
              <a:rPr kumimoji="0" lang="en-US" sz="2800" b="1" i="0" u="sng" strike="noStrike" kern="1200" cap="none" spc="0" normalizeH="0" baseline="0" noProof="0" dirty="0">
                <a:ln>
                  <a:noFill/>
                </a:ln>
                <a:solidFill>
                  <a:srgbClr val="002060"/>
                </a:solidFill>
                <a:effectLst/>
                <a:uLnTx/>
                <a:uFillTx/>
                <a:latin typeface="Calibri Light" panose="020F0302020204030204"/>
                <a:ea typeface="+mn-ea"/>
                <a:cs typeface="+mn-cs"/>
              </a:rPr>
              <a:t>calendar days</a:t>
            </a: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 instead of ICU chart days.</a:t>
            </a:r>
          </a:p>
          <a:p>
            <a:pPr marL="228600" marR="0" lvl="0" indent="-228600" algn="just" defTabSz="914400" rtl="0" eaLnBrk="1" fontAlgn="auto" latinLnBrk="0" hangingPunct="1">
              <a:lnSpc>
                <a:spcPct val="90000"/>
              </a:lnSpc>
              <a:spcBef>
                <a:spcPts val="1000"/>
              </a:spcBef>
              <a:spcAft>
                <a:spcPts val="0"/>
              </a:spcAft>
              <a:buClrTx/>
              <a:buSzTx/>
              <a:buFontTx/>
              <a:buChar char="-"/>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13" name="Tijdelijke aanduiding voor inhoud 11">
            <a:extLst>
              <a:ext uri="{FF2B5EF4-FFF2-40B4-BE49-F238E27FC236}">
                <a16:creationId xmlns:a16="http://schemas.microsoft.com/office/drawing/2014/main" id="{DB246248-5EC6-B234-7E9E-5D8F771EFAF6}"/>
              </a:ext>
            </a:extLst>
          </p:cNvPr>
          <p:cNvSpPr>
            <a:spLocks noGrp="1"/>
          </p:cNvSpPr>
          <p:nvPr>
            <p:ph idx="1"/>
          </p:nvPr>
        </p:nvSpPr>
        <p:spPr>
          <a:xfrm>
            <a:off x="9611301" y="5869700"/>
            <a:ext cx="2580699" cy="307263"/>
          </a:xfrm>
        </p:spPr>
        <p:txBody>
          <a:bodyPr>
            <a:noAutofit/>
          </a:bodyPr>
          <a:lstStyle/>
          <a:p>
            <a:pPr marL="457200" lvl="1" indent="0" algn="ctr" fontAlgn="base">
              <a:buNone/>
            </a:pPr>
            <a:r>
              <a:rPr lang="en-US" sz="1600" b="1" i="1" dirty="0">
                <a:solidFill>
                  <a:srgbClr val="872525"/>
                </a:solidFill>
                <a:latin typeface="+mj-lt"/>
              </a:rPr>
              <a:t>Old system</a:t>
            </a:r>
          </a:p>
        </p:txBody>
      </p:sp>
    </p:spTree>
    <p:extLst>
      <p:ext uri="{BB962C8B-B14F-4D97-AF65-F5344CB8AC3E}">
        <p14:creationId xmlns:p14="http://schemas.microsoft.com/office/powerpoint/2010/main" val="1756417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E2C18-1564-6DF0-5022-D6E787081190}"/>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EC01EBEC-00A1-AF0B-8803-77BE4EBBC4DA}"/>
              </a:ext>
            </a:extLst>
          </p:cNvPr>
          <p:cNvSpPr>
            <a:spLocks noGrp="1"/>
          </p:cNvSpPr>
          <p:nvPr>
            <p:ph idx="1"/>
          </p:nvPr>
        </p:nvSpPr>
        <p:spPr>
          <a:xfrm>
            <a:off x="838200" y="1825624"/>
            <a:ext cx="6529251" cy="4525089"/>
          </a:xfrm>
        </p:spPr>
        <p:txBody>
          <a:bodyPr>
            <a:normAutofit/>
          </a:bodyPr>
          <a:lstStyle/>
          <a:p>
            <a:pPr fontAlgn="base"/>
            <a:r>
              <a:rPr lang="en-US" dirty="0">
                <a:solidFill>
                  <a:srgbClr val="002060"/>
                </a:solidFill>
                <a:latin typeface="+mj-lt"/>
              </a:rPr>
              <a:t>Daily Data Form focuses on organ support.</a:t>
            </a:r>
          </a:p>
          <a:p>
            <a:pPr fontAlgn="base"/>
            <a:r>
              <a:rPr lang="en-US" dirty="0">
                <a:solidFill>
                  <a:srgbClr val="002060"/>
                </a:solidFill>
                <a:latin typeface="+mj-lt"/>
              </a:rPr>
              <a:t>Study days are now defined by </a:t>
            </a:r>
            <a:r>
              <a:rPr lang="en-US" b="1" u="sng" dirty="0">
                <a:solidFill>
                  <a:srgbClr val="002060"/>
                </a:solidFill>
                <a:latin typeface="+mj-lt"/>
              </a:rPr>
              <a:t>calendar days</a:t>
            </a:r>
            <a:r>
              <a:rPr lang="en-US" dirty="0">
                <a:solidFill>
                  <a:srgbClr val="002060"/>
                </a:solidFill>
                <a:latin typeface="+mj-lt"/>
              </a:rPr>
              <a:t>, instead of ICU chart days.</a:t>
            </a:r>
          </a:p>
          <a:p>
            <a:pPr algn="just">
              <a:buFontTx/>
              <a:buChar char="-"/>
            </a:pPr>
            <a:endParaRPr lang="en-US" sz="2000" dirty="0">
              <a:solidFill>
                <a:srgbClr val="002060"/>
              </a:solidFill>
              <a:latin typeface="+mj-lt"/>
            </a:endParaRPr>
          </a:p>
        </p:txBody>
      </p:sp>
      <p:sp>
        <p:nvSpPr>
          <p:cNvPr id="2" name="Titel 1">
            <a:extLst>
              <a:ext uri="{FF2B5EF4-FFF2-40B4-BE49-F238E27FC236}">
                <a16:creationId xmlns:a16="http://schemas.microsoft.com/office/drawing/2014/main" id="{3E4A0F54-4369-749F-768F-0B6589BA2206}"/>
              </a:ext>
            </a:extLst>
          </p:cNvPr>
          <p:cNvSpPr>
            <a:spLocks noGrp="1"/>
          </p:cNvSpPr>
          <p:nvPr>
            <p:ph type="title"/>
          </p:nvPr>
        </p:nvSpPr>
        <p:spPr/>
        <p:txBody>
          <a:bodyPr/>
          <a:lstStyle/>
          <a:p>
            <a:r>
              <a:rPr lang="nl-NL" dirty="0">
                <a:solidFill>
                  <a:srgbClr val="002060"/>
                </a:solidFill>
                <a:latin typeface="+mn-lt"/>
              </a:rPr>
              <a:t>Daily Data Form Changes (2) </a:t>
            </a:r>
          </a:p>
        </p:txBody>
      </p:sp>
      <p:pic>
        <p:nvPicPr>
          <p:cNvPr id="4" name="Afbeelding 6">
            <a:extLst>
              <a:ext uri="{FF2B5EF4-FFF2-40B4-BE49-F238E27FC236}">
                <a16:creationId xmlns:a16="http://schemas.microsoft.com/office/drawing/2014/main" id="{C0F7D8DA-DB7D-2C14-7D9D-9C7234285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B2639333-EA16-7434-F436-B7E5C9E9D38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08032225-2A33-2570-CBB5-16730083ABAA}"/>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C00D54-9CDE-6336-316B-6BDDE041EABF}"/>
              </a:ext>
            </a:extLst>
          </p:cNvPr>
          <p:cNvPicPr>
            <a:picLocks noChangeAspect="1"/>
          </p:cNvPicPr>
          <p:nvPr/>
        </p:nvPicPr>
        <p:blipFill>
          <a:blip r:embed="rId5"/>
          <a:stretch>
            <a:fillRect/>
          </a:stretch>
        </p:blipFill>
        <p:spPr>
          <a:xfrm>
            <a:off x="991701" y="3457318"/>
            <a:ext cx="10208597" cy="2893396"/>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2806A85C-E344-4352-BF1A-2E8D8658C437}"/>
              </a:ext>
            </a:extLst>
          </p:cNvPr>
          <p:cNvSpPr txBox="1">
            <a:spLocks/>
          </p:cNvSpPr>
          <p:nvPr/>
        </p:nvSpPr>
        <p:spPr>
          <a:xfrm>
            <a:off x="8940172" y="3457318"/>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257879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9A48A-6234-6D18-4CEB-A7FCD39B4F3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28EBD074-D988-87B6-C1C1-E2791E13FAAC}"/>
              </a:ext>
            </a:extLst>
          </p:cNvPr>
          <p:cNvSpPr>
            <a:spLocks noGrp="1"/>
          </p:cNvSpPr>
          <p:nvPr>
            <p:ph idx="1"/>
          </p:nvPr>
        </p:nvSpPr>
        <p:spPr>
          <a:xfrm>
            <a:off x="838200" y="1825625"/>
            <a:ext cx="10515600" cy="1231724"/>
          </a:xfrm>
        </p:spPr>
        <p:txBody>
          <a:bodyPr>
            <a:normAutofit/>
          </a:bodyPr>
          <a:lstStyle/>
          <a:p>
            <a:pPr fontAlgn="base"/>
            <a:r>
              <a:rPr lang="en-US" dirty="0">
                <a:solidFill>
                  <a:srgbClr val="002060"/>
                </a:solidFill>
                <a:latin typeface="+mj-lt"/>
              </a:rPr>
              <a:t>Medication Administration Form focuses on daily administration of allocated intervention, instead of details of each prescribed course.</a:t>
            </a:r>
          </a:p>
          <a:p>
            <a:pPr algn="just"/>
            <a:endParaRPr lang="en-US" sz="2000" dirty="0">
              <a:solidFill>
                <a:srgbClr val="002060"/>
              </a:solidFill>
              <a:latin typeface="+mj-lt"/>
            </a:endParaRPr>
          </a:p>
        </p:txBody>
      </p:sp>
      <p:sp>
        <p:nvSpPr>
          <p:cNvPr id="2" name="Titel 1">
            <a:extLst>
              <a:ext uri="{FF2B5EF4-FFF2-40B4-BE49-F238E27FC236}">
                <a16:creationId xmlns:a16="http://schemas.microsoft.com/office/drawing/2014/main" id="{9CBEB49B-BC56-4AFE-B96D-12BE0A80F2B7}"/>
              </a:ext>
            </a:extLst>
          </p:cNvPr>
          <p:cNvSpPr>
            <a:spLocks noGrp="1"/>
          </p:cNvSpPr>
          <p:nvPr>
            <p:ph type="title"/>
          </p:nvPr>
        </p:nvSpPr>
        <p:spPr/>
        <p:txBody>
          <a:bodyPr/>
          <a:lstStyle/>
          <a:p>
            <a:r>
              <a:rPr lang="nl-NL" dirty="0" err="1">
                <a:solidFill>
                  <a:srgbClr val="002060"/>
                </a:solidFill>
                <a:latin typeface="+mn-lt"/>
              </a:rPr>
              <a:t>Medication</a:t>
            </a:r>
            <a:r>
              <a:rPr lang="nl-NL" dirty="0">
                <a:solidFill>
                  <a:srgbClr val="002060"/>
                </a:solidFill>
                <a:latin typeface="+mn-lt"/>
              </a:rPr>
              <a:t> </a:t>
            </a:r>
            <a:r>
              <a:rPr lang="nl-NL" dirty="0" err="1">
                <a:solidFill>
                  <a:srgbClr val="002060"/>
                </a:solidFill>
                <a:latin typeface="+mn-lt"/>
              </a:rPr>
              <a:t>Admin</a:t>
            </a:r>
            <a:r>
              <a:rPr lang="nl-NL" dirty="0">
                <a:solidFill>
                  <a:srgbClr val="002060"/>
                </a:solidFill>
                <a:latin typeface="+mn-lt"/>
              </a:rPr>
              <a:t>. Form Changes (1)</a:t>
            </a:r>
          </a:p>
        </p:txBody>
      </p:sp>
      <p:pic>
        <p:nvPicPr>
          <p:cNvPr id="4" name="Afbeelding 6">
            <a:extLst>
              <a:ext uri="{FF2B5EF4-FFF2-40B4-BE49-F238E27FC236}">
                <a16:creationId xmlns:a16="http://schemas.microsoft.com/office/drawing/2014/main" id="{267EB287-9698-7F53-F112-761611DEC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69C25576-4146-7AB6-A3CA-2D384D423BA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B9E1DCA-0F93-636B-68E8-106689A0558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jdelijke aanduiding voor inhoud 11">
            <a:extLst>
              <a:ext uri="{FF2B5EF4-FFF2-40B4-BE49-F238E27FC236}">
                <a16:creationId xmlns:a16="http://schemas.microsoft.com/office/drawing/2014/main" id="{896B2765-4F4D-9371-0540-23989F013C9D}"/>
              </a:ext>
            </a:extLst>
          </p:cNvPr>
          <p:cNvSpPr txBox="1">
            <a:spLocks/>
          </p:cNvSpPr>
          <p:nvPr/>
        </p:nvSpPr>
        <p:spPr>
          <a:xfrm>
            <a:off x="833756" y="1727536"/>
            <a:ext cx="3712494" cy="4525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Non-allocated medications of interest will be collected in a “</a:t>
            </a:r>
            <a:r>
              <a:rPr kumimoji="0" lang="en-US" sz="2800" b="0" i="1" u="none" strike="noStrike" kern="1200" cap="none" spc="0" normalizeH="0" baseline="0" noProof="0" dirty="0">
                <a:ln>
                  <a:noFill/>
                </a:ln>
                <a:solidFill>
                  <a:srgbClr val="002060"/>
                </a:solidFill>
                <a:effectLst/>
                <a:uLnTx/>
                <a:uFillTx/>
                <a:latin typeface="Calibri Light" panose="020F0302020204030204"/>
                <a:ea typeface="+mn-ea"/>
                <a:cs typeface="+mn-cs"/>
              </a:rPr>
              <a:t>Yes / No</a:t>
            </a: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 format.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Data collection will be domain-specific.</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pic>
        <p:nvPicPr>
          <p:cNvPr id="11" name="Picture 10">
            <a:extLst>
              <a:ext uri="{FF2B5EF4-FFF2-40B4-BE49-F238E27FC236}">
                <a16:creationId xmlns:a16="http://schemas.microsoft.com/office/drawing/2014/main" id="{092A4288-0902-F078-0845-533FA19195D1}"/>
              </a:ext>
            </a:extLst>
          </p:cNvPr>
          <p:cNvPicPr>
            <a:picLocks noChangeAspect="1"/>
          </p:cNvPicPr>
          <p:nvPr/>
        </p:nvPicPr>
        <p:blipFill>
          <a:blip r:embed="rId5"/>
          <a:srcRect b="35652"/>
          <a:stretch/>
        </p:blipFill>
        <p:spPr>
          <a:xfrm>
            <a:off x="4546250" y="2682671"/>
            <a:ext cx="5073911" cy="3211829"/>
          </a:xfrm>
          <a:prstGeom prst="rect">
            <a:avLst/>
          </a:prstGeom>
          <a:ln>
            <a:solidFill>
              <a:srgbClr val="002060"/>
            </a:solidFill>
          </a:ln>
        </p:spPr>
      </p:pic>
      <p:pic>
        <p:nvPicPr>
          <p:cNvPr id="14" name="Picture 13">
            <a:extLst>
              <a:ext uri="{FF2B5EF4-FFF2-40B4-BE49-F238E27FC236}">
                <a16:creationId xmlns:a16="http://schemas.microsoft.com/office/drawing/2014/main" id="{D5D71A12-3733-2C4C-EACB-7AD3FDDCEDD6}"/>
              </a:ext>
            </a:extLst>
          </p:cNvPr>
          <p:cNvPicPr>
            <a:picLocks noChangeAspect="1"/>
          </p:cNvPicPr>
          <p:nvPr/>
        </p:nvPicPr>
        <p:blipFill>
          <a:blip r:embed="rId6"/>
          <a:stretch>
            <a:fillRect/>
          </a:stretch>
        </p:blipFill>
        <p:spPr>
          <a:xfrm>
            <a:off x="6820721" y="4138556"/>
            <a:ext cx="4391425" cy="2354319"/>
          </a:xfrm>
          <a:prstGeom prst="rect">
            <a:avLst/>
          </a:prstGeom>
          <a:ln>
            <a:solidFill>
              <a:srgbClr val="002060"/>
            </a:solidFill>
          </a:ln>
        </p:spPr>
      </p:pic>
      <p:sp>
        <p:nvSpPr>
          <p:cNvPr id="15" name="Tijdelijke aanduiding voor inhoud 11">
            <a:extLst>
              <a:ext uri="{FF2B5EF4-FFF2-40B4-BE49-F238E27FC236}">
                <a16:creationId xmlns:a16="http://schemas.microsoft.com/office/drawing/2014/main" id="{9F5B249A-031F-5170-8722-3895C820C75E}"/>
              </a:ext>
            </a:extLst>
          </p:cNvPr>
          <p:cNvSpPr txBox="1">
            <a:spLocks/>
          </p:cNvSpPr>
          <p:nvPr/>
        </p:nvSpPr>
        <p:spPr>
          <a:xfrm>
            <a:off x="9184220" y="6185612"/>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spTree>
    <p:extLst>
      <p:ext uri="{BB962C8B-B14F-4D97-AF65-F5344CB8AC3E}">
        <p14:creationId xmlns:p14="http://schemas.microsoft.com/office/powerpoint/2010/main" val="108077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E8D5-7A8B-202F-CDFC-037CEE3D54EE}"/>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420A8EAC-E2FE-1379-7EAF-4245789D8409}"/>
              </a:ext>
            </a:extLst>
          </p:cNvPr>
          <p:cNvSpPr>
            <a:spLocks noGrp="1"/>
          </p:cNvSpPr>
          <p:nvPr>
            <p:ph idx="1"/>
          </p:nvPr>
        </p:nvSpPr>
        <p:spPr>
          <a:xfrm>
            <a:off x="838200" y="1825625"/>
            <a:ext cx="10515600" cy="1231724"/>
          </a:xfrm>
        </p:spPr>
        <p:txBody>
          <a:bodyPr>
            <a:normAutofit/>
          </a:bodyPr>
          <a:lstStyle/>
          <a:p>
            <a:pPr fontAlgn="base"/>
            <a:r>
              <a:rPr lang="en-US" dirty="0">
                <a:solidFill>
                  <a:srgbClr val="002060"/>
                </a:solidFill>
                <a:latin typeface="+mj-lt"/>
              </a:rPr>
              <a:t>Medication Administration Form focuses on daily administration of allocated intervention, instead of details of each prescribed course.</a:t>
            </a:r>
          </a:p>
          <a:p>
            <a:pPr algn="just"/>
            <a:endParaRPr lang="en-US" sz="2000" dirty="0">
              <a:solidFill>
                <a:srgbClr val="002060"/>
              </a:solidFill>
              <a:latin typeface="+mj-lt"/>
            </a:endParaRPr>
          </a:p>
        </p:txBody>
      </p:sp>
      <p:sp>
        <p:nvSpPr>
          <p:cNvPr id="2" name="Titel 1">
            <a:extLst>
              <a:ext uri="{FF2B5EF4-FFF2-40B4-BE49-F238E27FC236}">
                <a16:creationId xmlns:a16="http://schemas.microsoft.com/office/drawing/2014/main" id="{C7F1B802-7540-938F-6A2D-043E2E71EA17}"/>
              </a:ext>
            </a:extLst>
          </p:cNvPr>
          <p:cNvSpPr>
            <a:spLocks noGrp="1"/>
          </p:cNvSpPr>
          <p:nvPr>
            <p:ph type="title"/>
          </p:nvPr>
        </p:nvSpPr>
        <p:spPr/>
        <p:txBody>
          <a:bodyPr/>
          <a:lstStyle/>
          <a:p>
            <a:r>
              <a:rPr lang="nl-NL" dirty="0" err="1">
                <a:solidFill>
                  <a:srgbClr val="002060"/>
                </a:solidFill>
                <a:latin typeface="+mn-lt"/>
              </a:rPr>
              <a:t>Medication</a:t>
            </a:r>
            <a:r>
              <a:rPr lang="nl-NL" dirty="0">
                <a:solidFill>
                  <a:srgbClr val="002060"/>
                </a:solidFill>
                <a:latin typeface="+mn-lt"/>
              </a:rPr>
              <a:t> </a:t>
            </a:r>
            <a:r>
              <a:rPr lang="nl-NL" dirty="0" err="1">
                <a:solidFill>
                  <a:srgbClr val="002060"/>
                </a:solidFill>
                <a:latin typeface="+mn-lt"/>
              </a:rPr>
              <a:t>Admin</a:t>
            </a:r>
            <a:r>
              <a:rPr lang="nl-NL" dirty="0">
                <a:solidFill>
                  <a:srgbClr val="002060"/>
                </a:solidFill>
                <a:latin typeface="+mn-lt"/>
              </a:rPr>
              <a:t>. Form Changes (2)</a:t>
            </a:r>
          </a:p>
        </p:txBody>
      </p:sp>
      <p:pic>
        <p:nvPicPr>
          <p:cNvPr id="4" name="Afbeelding 6">
            <a:extLst>
              <a:ext uri="{FF2B5EF4-FFF2-40B4-BE49-F238E27FC236}">
                <a16:creationId xmlns:a16="http://schemas.microsoft.com/office/drawing/2014/main" id="{25BFD811-B3BF-7671-B006-D861A7738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FD90520C-B24A-C257-447A-B5A74421CAE0}"/>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8B1722D-37FA-2F84-3684-EEDDC2B5674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A8C5EFA-33D2-69ED-1EB5-2898CC71DEC7}"/>
              </a:ext>
            </a:extLst>
          </p:cNvPr>
          <p:cNvPicPr>
            <a:picLocks noChangeAspect="1"/>
          </p:cNvPicPr>
          <p:nvPr/>
        </p:nvPicPr>
        <p:blipFill>
          <a:blip r:embed="rId5"/>
          <a:stretch>
            <a:fillRect/>
          </a:stretch>
        </p:blipFill>
        <p:spPr>
          <a:xfrm>
            <a:off x="4546250" y="2817098"/>
            <a:ext cx="6807550" cy="3435527"/>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DED83024-E5DF-CC6E-8FA9-A362BC48BC10}"/>
              </a:ext>
            </a:extLst>
          </p:cNvPr>
          <p:cNvSpPr txBox="1">
            <a:spLocks/>
          </p:cNvSpPr>
          <p:nvPr/>
        </p:nvSpPr>
        <p:spPr>
          <a:xfrm>
            <a:off x="833756" y="1727536"/>
            <a:ext cx="3712494" cy="4525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Non-allocated medications of interest will be collected in a “</a:t>
            </a:r>
            <a:r>
              <a:rPr kumimoji="0" lang="en-US" sz="2800" b="0" i="1" u="none" strike="noStrike" kern="1200" cap="none" spc="0" normalizeH="0" baseline="0" noProof="0" dirty="0">
                <a:ln>
                  <a:noFill/>
                </a:ln>
                <a:solidFill>
                  <a:srgbClr val="002060"/>
                </a:solidFill>
                <a:effectLst/>
                <a:uLnTx/>
                <a:uFillTx/>
                <a:latin typeface="Calibri Light" panose="020F0302020204030204"/>
                <a:ea typeface="+mn-ea"/>
                <a:cs typeface="+mn-cs"/>
              </a:rPr>
              <a:t>Yes / No</a:t>
            </a: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 format.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Light" panose="020F0302020204030204"/>
                <a:ea typeface="+mn-ea"/>
                <a:cs typeface="+mn-cs"/>
              </a:rPr>
              <a:t>Data collection will be domain-specific.</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8" name="Tijdelijke aanduiding voor inhoud 11">
            <a:extLst>
              <a:ext uri="{FF2B5EF4-FFF2-40B4-BE49-F238E27FC236}">
                <a16:creationId xmlns:a16="http://schemas.microsoft.com/office/drawing/2014/main" id="{7DF32AA7-E122-F8E8-A307-0D93200686BD}"/>
              </a:ext>
            </a:extLst>
          </p:cNvPr>
          <p:cNvSpPr txBox="1">
            <a:spLocks/>
          </p:cNvSpPr>
          <p:nvPr/>
        </p:nvSpPr>
        <p:spPr>
          <a:xfrm>
            <a:off x="9184220" y="2827431"/>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392822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B1A4-4E38-A546-9E6E-28A9B8DDE84A}"/>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3F71A57C-7166-B25B-666C-D5F97BCF3608}"/>
              </a:ext>
            </a:extLst>
          </p:cNvPr>
          <p:cNvSpPr>
            <a:spLocks noGrp="1"/>
          </p:cNvSpPr>
          <p:nvPr>
            <p:ph idx="1"/>
          </p:nvPr>
        </p:nvSpPr>
        <p:spPr>
          <a:xfrm>
            <a:off x="838200" y="1825624"/>
            <a:ext cx="3608331" cy="4525089"/>
          </a:xfrm>
        </p:spPr>
        <p:txBody>
          <a:bodyPr>
            <a:normAutofit/>
          </a:bodyPr>
          <a:lstStyle/>
          <a:p>
            <a:pPr fontAlgn="base"/>
            <a:r>
              <a:rPr lang="en-US" dirty="0">
                <a:solidFill>
                  <a:srgbClr val="002060"/>
                </a:solidFill>
                <a:latin typeface="+mj-lt"/>
              </a:rPr>
              <a:t>The Discharge Form has been modified to more clearly capture participant movement during the acute hospital admission, including between hospitals in case of transfers.</a:t>
            </a:r>
          </a:p>
        </p:txBody>
      </p:sp>
      <p:sp>
        <p:nvSpPr>
          <p:cNvPr id="2" name="Titel 1">
            <a:extLst>
              <a:ext uri="{FF2B5EF4-FFF2-40B4-BE49-F238E27FC236}">
                <a16:creationId xmlns:a16="http://schemas.microsoft.com/office/drawing/2014/main" id="{6D1C65D8-1EAD-B874-A777-ADD6F73AA485}"/>
              </a:ext>
            </a:extLst>
          </p:cNvPr>
          <p:cNvSpPr>
            <a:spLocks noGrp="1"/>
          </p:cNvSpPr>
          <p:nvPr>
            <p:ph type="title"/>
          </p:nvPr>
        </p:nvSpPr>
        <p:spPr/>
        <p:txBody>
          <a:bodyPr/>
          <a:lstStyle/>
          <a:p>
            <a:r>
              <a:rPr lang="nl-NL" dirty="0">
                <a:solidFill>
                  <a:srgbClr val="002060"/>
                </a:solidFill>
                <a:latin typeface="+mn-lt"/>
              </a:rPr>
              <a:t>Discharge Form Changes (1)</a:t>
            </a:r>
          </a:p>
        </p:txBody>
      </p:sp>
      <p:pic>
        <p:nvPicPr>
          <p:cNvPr id="4" name="Afbeelding 6">
            <a:extLst>
              <a:ext uri="{FF2B5EF4-FFF2-40B4-BE49-F238E27FC236}">
                <a16:creationId xmlns:a16="http://schemas.microsoft.com/office/drawing/2014/main" id="{1CA49E2A-9E73-FCF9-45A4-F96644176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3701A3C0-B9B8-DB6F-CC61-8C142C152CA2}"/>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95830A37-12EA-AD32-1A4F-99A5FBC7FD7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EC0F205-E514-AB09-32F7-B1B1F6947B70}"/>
              </a:ext>
            </a:extLst>
          </p:cNvPr>
          <p:cNvPicPr>
            <a:picLocks noChangeAspect="1"/>
          </p:cNvPicPr>
          <p:nvPr/>
        </p:nvPicPr>
        <p:blipFill>
          <a:blip r:embed="rId5"/>
          <a:stretch>
            <a:fillRect/>
          </a:stretch>
        </p:blipFill>
        <p:spPr>
          <a:xfrm>
            <a:off x="4732146" y="1714156"/>
            <a:ext cx="6480000" cy="3910208"/>
          </a:xfrm>
          <a:prstGeom prst="rect">
            <a:avLst/>
          </a:prstGeom>
          <a:ln>
            <a:solidFill>
              <a:srgbClr val="002060"/>
            </a:solidFill>
          </a:ln>
        </p:spPr>
      </p:pic>
      <p:sp>
        <p:nvSpPr>
          <p:cNvPr id="17" name="Tijdelijke aanduiding voor inhoud 11">
            <a:extLst>
              <a:ext uri="{FF2B5EF4-FFF2-40B4-BE49-F238E27FC236}">
                <a16:creationId xmlns:a16="http://schemas.microsoft.com/office/drawing/2014/main" id="{25CE89C8-841D-88C6-88CA-1A92A717A3DC}"/>
              </a:ext>
            </a:extLst>
          </p:cNvPr>
          <p:cNvSpPr txBox="1">
            <a:spLocks/>
          </p:cNvSpPr>
          <p:nvPr/>
        </p:nvSpPr>
        <p:spPr>
          <a:xfrm>
            <a:off x="9092780" y="1741768"/>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spTree>
    <p:extLst>
      <p:ext uri="{BB962C8B-B14F-4D97-AF65-F5344CB8AC3E}">
        <p14:creationId xmlns:p14="http://schemas.microsoft.com/office/powerpoint/2010/main" val="44449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9F3F51-92B9-1421-8877-7807FD824A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F0822D-4B32-A52F-34CB-62701F1DD242}"/>
              </a:ext>
            </a:extLst>
          </p:cNvPr>
          <p:cNvSpPr>
            <a:spLocks noGrp="1"/>
          </p:cNvSpPr>
          <p:nvPr>
            <p:ph type="title"/>
          </p:nvPr>
        </p:nvSpPr>
        <p:spPr/>
        <p:txBody>
          <a:bodyPr/>
          <a:lstStyle/>
          <a:p>
            <a:r>
              <a:rPr lang="en-GB" dirty="0">
                <a:solidFill>
                  <a:srgbClr val="002060"/>
                </a:solidFill>
                <a:latin typeface="+mn-lt"/>
              </a:rPr>
              <a:t>SM01 – Approval March 2025</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D9B05FD2-7CAC-910E-B4A4-2BAE28989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AFE77394-008A-0AEB-B0D4-2FD484E1C48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7D1B8928-FAE0-6189-81DD-D732483EED22}"/>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4</a:t>
            </a:fld>
            <a:endParaRPr lang="en-AU" dirty="0"/>
          </a:p>
        </p:txBody>
      </p:sp>
      <p:sp>
        <p:nvSpPr>
          <p:cNvPr id="5" name="Text Placeholder 4">
            <a:extLst>
              <a:ext uri="{FF2B5EF4-FFF2-40B4-BE49-F238E27FC236}">
                <a16:creationId xmlns:a16="http://schemas.microsoft.com/office/drawing/2014/main" id="{CD807C40-9A2B-97BE-88F6-BF050CAAC41A}"/>
              </a:ext>
            </a:extLst>
          </p:cNvPr>
          <p:cNvSpPr txBox="1">
            <a:spLocks/>
          </p:cNvSpPr>
          <p:nvPr/>
        </p:nvSpPr>
        <p:spPr>
          <a:xfrm>
            <a:off x="833755" y="1606507"/>
            <a:ext cx="9968925" cy="43517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After transition to CTIS early 2025</a:t>
            </a:r>
          </a:p>
          <a:p>
            <a:pPr>
              <a:buFontTx/>
              <a:buChar char="-"/>
            </a:pPr>
            <a:r>
              <a:rPr lang="en-US" dirty="0">
                <a:solidFill>
                  <a:srgbClr val="002060"/>
                </a:solidFill>
              </a:rPr>
              <a:t>Core Protocol V4.0</a:t>
            </a:r>
          </a:p>
          <a:p>
            <a:pPr>
              <a:buFontTx/>
              <a:buChar char="-"/>
            </a:pPr>
            <a:r>
              <a:rPr lang="en-US" dirty="0">
                <a:solidFill>
                  <a:srgbClr val="002060"/>
                </a:solidFill>
              </a:rPr>
              <a:t>PANDA &amp; Biological Sampling Appendix (BSA)</a:t>
            </a:r>
          </a:p>
          <a:p>
            <a:pPr>
              <a:buFontTx/>
              <a:buChar char="-"/>
            </a:pPr>
            <a:r>
              <a:rPr lang="en-US" dirty="0">
                <a:solidFill>
                  <a:srgbClr val="002060"/>
                </a:solidFill>
              </a:rPr>
              <a:t>Updated DSAs (to correspond with Core V4.0)</a:t>
            </a:r>
          </a:p>
          <a:p>
            <a:pPr>
              <a:buFontTx/>
              <a:buChar char="-"/>
            </a:pPr>
            <a:r>
              <a:rPr lang="en-US" dirty="0">
                <a:solidFill>
                  <a:srgbClr val="002060"/>
                </a:solidFill>
              </a:rPr>
              <a:t>EU RSA V4.0 &amp; EU RSA country appendices</a:t>
            </a:r>
          </a:p>
          <a:p>
            <a:pPr lvl="1">
              <a:buFontTx/>
              <a:buChar char="-"/>
            </a:pPr>
            <a:endParaRPr lang="en-US" dirty="0">
              <a:solidFill>
                <a:srgbClr val="002060"/>
              </a:solidFill>
            </a:endParaRPr>
          </a:p>
          <a:p>
            <a:pPr>
              <a:buFontTx/>
              <a:buChar char="-"/>
            </a:pPr>
            <a:r>
              <a:rPr lang="en-US" dirty="0">
                <a:solidFill>
                  <a:srgbClr val="002060"/>
                </a:solidFill>
              </a:rPr>
              <a:t>New labeling approach</a:t>
            </a:r>
          </a:p>
          <a:p>
            <a:pPr>
              <a:buFontTx/>
              <a:buChar char="-"/>
            </a:pPr>
            <a:r>
              <a:rPr lang="en-US" dirty="0">
                <a:solidFill>
                  <a:srgbClr val="002060"/>
                </a:solidFill>
              </a:rPr>
              <a:t>Corresponding country materials (ICFs)</a:t>
            </a:r>
          </a:p>
          <a:p>
            <a:pPr>
              <a:buFontTx/>
              <a:buChar char="-"/>
            </a:pPr>
            <a:r>
              <a:rPr lang="en-US" dirty="0">
                <a:solidFill>
                  <a:srgbClr val="002060"/>
                </a:solidFill>
              </a:rPr>
              <a:t>Suitability of investigators/sites</a:t>
            </a:r>
          </a:p>
          <a:p>
            <a:pPr>
              <a:buFontTx/>
              <a:buChar char="-"/>
            </a:pPr>
            <a:r>
              <a:rPr lang="en-US" dirty="0">
                <a:solidFill>
                  <a:srgbClr val="002060"/>
                </a:solidFill>
              </a:rPr>
              <a:t>Sponsor PI change (Marc Bonten &gt; Lennie Derde)</a:t>
            </a:r>
          </a:p>
        </p:txBody>
      </p:sp>
    </p:spTree>
    <p:extLst>
      <p:ext uri="{BB962C8B-B14F-4D97-AF65-F5344CB8AC3E}">
        <p14:creationId xmlns:p14="http://schemas.microsoft.com/office/powerpoint/2010/main" val="403666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CFFCB-F0FE-CDF8-B8F3-0BFF381E9CE8}"/>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2F63181B-EEE6-22AF-C3FC-84348A05F92A}"/>
              </a:ext>
            </a:extLst>
          </p:cNvPr>
          <p:cNvSpPr>
            <a:spLocks noGrp="1"/>
          </p:cNvSpPr>
          <p:nvPr>
            <p:ph idx="1"/>
          </p:nvPr>
        </p:nvSpPr>
        <p:spPr>
          <a:xfrm>
            <a:off x="838200" y="1825624"/>
            <a:ext cx="3608331" cy="4525089"/>
          </a:xfrm>
        </p:spPr>
        <p:txBody>
          <a:bodyPr>
            <a:normAutofit/>
          </a:bodyPr>
          <a:lstStyle/>
          <a:p>
            <a:pPr fontAlgn="base"/>
            <a:r>
              <a:rPr lang="en-US" dirty="0">
                <a:solidFill>
                  <a:srgbClr val="002060"/>
                </a:solidFill>
                <a:latin typeface="+mj-lt"/>
              </a:rPr>
              <a:t>The Discharge Form has been modified to more clearly capture participant movement during the acute hospital admission, including between hospitals in case of transfers.</a:t>
            </a:r>
          </a:p>
        </p:txBody>
      </p:sp>
      <p:sp>
        <p:nvSpPr>
          <p:cNvPr id="2" name="Titel 1">
            <a:extLst>
              <a:ext uri="{FF2B5EF4-FFF2-40B4-BE49-F238E27FC236}">
                <a16:creationId xmlns:a16="http://schemas.microsoft.com/office/drawing/2014/main" id="{53C5E3C2-BCC3-281C-2CF8-D7A34622A762}"/>
              </a:ext>
            </a:extLst>
          </p:cNvPr>
          <p:cNvSpPr>
            <a:spLocks noGrp="1"/>
          </p:cNvSpPr>
          <p:nvPr>
            <p:ph type="title"/>
          </p:nvPr>
        </p:nvSpPr>
        <p:spPr/>
        <p:txBody>
          <a:bodyPr/>
          <a:lstStyle/>
          <a:p>
            <a:r>
              <a:rPr lang="nl-NL" dirty="0">
                <a:solidFill>
                  <a:srgbClr val="002060"/>
                </a:solidFill>
                <a:latin typeface="+mn-lt"/>
              </a:rPr>
              <a:t>Discharge Form Changes (2)</a:t>
            </a:r>
          </a:p>
        </p:txBody>
      </p:sp>
      <p:pic>
        <p:nvPicPr>
          <p:cNvPr id="4" name="Afbeelding 6">
            <a:extLst>
              <a:ext uri="{FF2B5EF4-FFF2-40B4-BE49-F238E27FC236}">
                <a16:creationId xmlns:a16="http://schemas.microsoft.com/office/drawing/2014/main" id="{8FCE8227-371C-7BEE-B452-C69502292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171B4108-7E5C-7149-1305-492EDF9E32C0}"/>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5F0C105-97CF-8FBC-88FA-E5BA72A0018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FA7A19-8DFE-C79A-818C-D6B235CE5461}"/>
              </a:ext>
            </a:extLst>
          </p:cNvPr>
          <p:cNvPicPr>
            <a:picLocks noChangeAspect="1"/>
          </p:cNvPicPr>
          <p:nvPr/>
        </p:nvPicPr>
        <p:blipFill>
          <a:blip r:embed="rId5"/>
          <a:stretch>
            <a:fillRect/>
          </a:stretch>
        </p:blipFill>
        <p:spPr>
          <a:xfrm>
            <a:off x="4732146" y="1579064"/>
            <a:ext cx="6480000" cy="4490790"/>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F4279F74-CC4D-2EED-46DE-2ED21F52B040}"/>
              </a:ext>
            </a:extLst>
          </p:cNvPr>
          <p:cNvSpPr txBox="1">
            <a:spLocks/>
          </p:cNvSpPr>
          <p:nvPr/>
        </p:nvSpPr>
        <p:spPr>
          <a:xfrm>
            <a:off x="9071062" y="158813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1462282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FCDA-69F1-39BB-BF40-66FFDF688AEB}"/>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9EF252F9-F9D4-D502-0507-6BFFEE72A899}"/>
              </a:ext>
            </a:extLst>
          </p:cNvPr>
          <p:cNvSpPr>
            <a:spLocks noGrp="1"/>
          </p:cNvSpPr>
          <p:nvPr>
            <p:ph idx="1"/>
          </p:nvPr>
        </p:nvSpPr>
        <p:spPr>
          <a:xfrm>
            <a:off x="838200" y="1825624"/>
            <a:ext cx="10785764" cy="4525089"/>
          </a:xfrm>
        </p:spPr>
        <p:txBody>
          <a:bodyPr>
            <a:normAutofit/>
          </a:bodyPr>
          <a:lstStyle/>
          <a:p>
            <a:pPr fontAlgn="base"/>
            <a:r>
              <a:rPr lang="en-US" dirty="0">
                <a:solidFill>
                  <a:srgbClr val="002060"/>
                </a:solidFill>
                <a:latin typeface="+mj-lt"/>
              </a:rPr>
              <a:t>The Protocol Deviation Form now allows entries that relate to trial processes, including safety reporting and consent processes.</a:t>
            </a:r>
          </a:p>
        </p:txBody>
      </p:sp>
      <p:sp>
        <p:nvSpPr>
          <p:cNvPr id="2" name="Titel 1">
            <a:extLst>
              <a:ext uri="{FF2B5EF4-FFF2-40B4-BE49-F238E27FC236}">
                <a16:creationId xmlns:a16="http://schemas.microsoft.com/office/drawing/2014/main" id="{CA79D625-3152-BFEE-116C-41CF071A94C3}"/>
              </a:ext>
            </a:extLst>
          </p:cNvPr>
          <p:cNvSpPr>
            <a:spLocks noGrp="1"/>
          </p:cNvSpPr>
          <p:nvPr>
            <p:ph type="title"/>
          </p:nvPr>
        </p:nvSpPr>
        <p:spPr/>
        <p:txBody>
          <a:bodyPr/>
          <a:lstStyle/>
          <a:p>
            <a:r>
              <a:rPr lang="nl-NL" dirty="0">
                <a:solidFill>
                  <a:srgbClr val="002060"/>
                </a:solidFill>
                <a:latin typeface="+mn-lt"/>
              </a:rPr>
              <a:t>Protocol </a:t>
            </a:r>
            <a:r>
              <a:rPr lang="nl-NL" dirty="0" err="1">
                <a:solidFill>
                  <a:srgbClr val="002060"/>
                </a:solidFill>
                <a:latin typeface="+mn-lt"/>
              </a:rPr>
              <a:t>Deviation</a:t>
            </a:r>
            <a:r>
              <a:rPr lang="nl-NL" dirty="0">
                <a:solidFill>
                  <a:srgbClr val="002060"/>
                </a:solidFill>
                <a:latin typeface="+mn-lt"/>
              </a:rPr>
              <a:t> Form Changes </a:t>
            </a:r>
          </a:p>
        </p:txBody>
      </p:sp>
      <p:pic>
        <p:nvPicPr>
          <p:cNvPr id="4" name="Afbeelding 6">
            <a:extLst>
              <a:ext uri="{FF2B5EF4-FFF2-40B4-BE49-F238E27FC236}">
                <a16:creationId xmlns:a16="http://schemas.microsoft.com/office/drawing/2014/main" id="{B62AC50C-1434-1816-DA82-AD2C915EE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1D2F78AA-F5AA-7145-F134-FE00F300DFA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A45F32A-A91B-C083-313C-EF326DE78949}"/>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4B9B05A-BBA8-0826-16F0-694DB8ECC112}"/>
              </a:ext>
            </a:extLst>
          </p:cNvPr>
          <p:cNvGrpSpPr/>
          <p:nvPr/>
        </p:nvGrpSpPr>
        <p:grpSpPr>
          <a:xfrm>
            <a:off x="833755" y="2889785"/>
            <a:ext cx="9640815" cy="3460928"/>
            <a:chOff x="833755" y="2889785"/>
            <a:chExt cx="9640815" cy="3460928"/>
          </a:xfrm>
        </p:grpSpPr>
        <p:pic>
          <p:nvPicPr>
            <p:cNvPr id="14" name="Picture 13">
              <a:extLst>
                <a:ext uri="{FF2B5EF4-FFF2-40B4-BE49-F238E27FC236}">
                  <a16:creationId xmlns:a16="http://schemas.microsoft.com/office/drawing/2014/main" id="{FEC867CA-F529-0506-A9C5-51BF22BED076}"/>
                </a:ext>
              </a:extLst>
            </p:cNvPr>
            <p:cNvPicPr>
              <a:picLocks noChangeAspect="1"/>
            </p:cNvPicPr>
            <p:nvPr/>
          </p:nvPicPr>
          <p:blipFill>
            <a:blip r:embed="rId5"/>
            <a:stretch>
              <a:fillRect/>
            </a:stretch>
          </p:blipFill>
          <p:spPr>
            <a:xfrm>
              <a:off x="833755" y="3734379"/>
              <a:ext cx="6826601" cy="2616334"/>
            </a:xfrm>
            <a:prstGeom prst="rect">
              <a:avLst/>
            </a:prstGeom>
            <a:ln>
              <a:solidFill>
                <a:srgbClr val="002060"/>
              </a:solidFill>
            </a:ln>
          </p:spPr>
        </p:pic>
        <p:pic>
          <p:nvPicPr>
            <p:cNvPr id="16" name="Picture 15">
              <a:extLst>
                <a:ext uri="{FF2B5EF4-FFF2-40B4-BE49-F238E27FC236}">
                  <a16:creationId xmlns:a16="http://schemas.microsoft.com/office/drawing/2014/main" id="{E8F5692F-C6FD-CEF8-C9F2-37E51F0BAF29}"/>
                </a:ext>
              </a:extLst>
            </p:cNvPr>
            <p:cNvPicPr>
              <a:picLocks noChangeAspect="1"/>
            </p:cNvPicPr>
            <p:nvPr/>
          </p:nvPicPr>
          <p:blipFill>
            <a:blip r:embed="rId6"/>
            <a:stretch>
              <a:fillRect/>
            </a:stretch>
          </p:blipFill>
          <p:spPr>
            <a:xfrm>
              <a:off x="3743224" y="2889785"/>
              <a:ext cx="6731346" cy="2152761"/>
            </a:xfrm>
            <a:prstGeom prst="rect">
              <a:avLst/>
            </a:prstGeom>
            <a:ln>
              <a:solidFill>
                <a:srgbClr val="002060"/>
              </a:solidFill>
            </a:ln>
          </p:spPr>
        </p:pic>
      </p:grpSp>
      <p:sp>
        <p:nvSpPr>
          <p:cNvPr id="7" name="Tijdelijke aanduiding voor inhoud 11">
            <a:extLst>
              <a:ext uri="{FF2B5EF4-FFF2-40B4-BE49-F238E27FC236}">
                <a16:creationId xmlns:a16="http://schemas.microsoft.com/office/drawing/2014/main" id="{97771C0A-9455-4F65-2ADE-0041936A836B}"/>
              </a:ext>
            </a:extLst>
          </p:cNvPr>
          <p:cNvSpPr txBox="1">
            <a:spLocks/>
          </p:cNvSpPr>
          <p:nvPr/>
        </p:nvSpPr>
        <p:spPr>
          <a:xfrm>
            <a:off x="5532138" y="504254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9" name="Graphic 8" descr="Arrow Down outline">
            <a:extLst>
              <a:ext uri="{FF2B5EF4-FFF2-40B4-BE49-F238E27FC236}">
                <a16:creationId xmlns:a16="http://schemas.microsoft.com/office/drawing/2014/main" id="{D7EC9BCC-80D5-9BBF-FD4B-C461F2D914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7924" y="5243291"/>
            <a:ext cx="720000" cy="720000"/>
          </a:xfrm>
          <a:prstGeom prst="rect">
            <a:avLst/>
          </a:prstGeom>
        </p:spPr>
      </p:pic>
      <p:pic>
        <p:nvPicPr>
          <p:cNvPr id="10" name="Graphic 9" descr="Arrow Down outline">
            <a:extLst>
              <a:ext uri="{FF2B5EF4-FFF2-40B4-BE49-F238E27FC236}">
                <a16:creationId xmlns:a16="http://schemas.microsoft.com/office/drawing/2014/main" id="{C61B3F88-6A97-A376-399C-8EB2BB005F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4570" y="3990163"/>
            <a:ext cx="720000" cy="720000"/>
          </a:xfrm>
          <a:prstGeom prst="rect">
            <a:avLst/>
          </a:prstGeom>
        </p:spPr>
      </p:pic>
    </p:spTree>
    <p:extLst>
      <p:ext uri="{BB962C8B-B14F-4D97-AF65-F5344CB8AC3E}">
        <p14:creationId xmlns:p14="http://schemas.microsoft.com/office/powerpoint/2010/main" val="377040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892D6-6B95-8B01-9C2E-3206A164B631}"/>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59C5898C-86F7-B67B-E945-426EB1C996A7}"/>
              </a:ext>
            </a:extLst>
          </p:cNvPr>
          <p:cNvSpPr>
            <a:spLocks noGrp="1"/>
          </p:cNvSpPr>
          <p:nvPr>
            <p:ph idx="1"/>
          </p:nvPr>
        </p:nvSpPr>
        <p:spPr>
          <a:xfrm>
            <a:off x="838200" y="1825624"/>
            <a:ext cx="10515600" cy="4525089"/>
          </a:xfrm>
        </p:spPr>
        <p:txBody>
          <a:bodyPr>
            <a:normAutofit/>
          </a:bodyPr>
          <a:lstStyle/>
          <a:p>
            <a:r>
              <a:rPr lang="nl-NL" dirty="0">
                <a:solidFill>
                  <a:srgbClr val="002060"/>
                </a:solidFill>
                <a:latin typeface="+mj-lt"/>
              </a:rPr>
              <a:t>Training </a:t>
            </a:r>
            <a:r>
              <a:rPr lang="nl-NL" dirty="0" err="1">
                <a:solidFill>
                  <a:srgbClr val="002060"/>
                </a:solidFill>
                <a:latin typeface="+mj-lt"/>
              </a:rPr>
              <a:t>documentation</a:t>
            </a:r>
            <a:r>
              <a:rPr lang="nl-NL" dirty="0">
                <a:solidFill>
                  <a:srgbClr val="002060"/>
                </a:solidFill>
                <a:latin typeface="+mj-lt"/>
              </a:rPr>
              <a:t> for new database system is </a:t>
            </a:r>
            <a:r>
              <a:rPr lang="nl-NL" dirty="0" err="1">
                <a:solidFill>
                  <a:srgbClr val="002060"/>
                </a:solidFill>
                <a:latin typeface="+mj-lt"/>
              </a:rPr>
              <a:t>required</a:t>
            </a:r>
            <a:r>
              <a:rPr lang="nl-NL" dirty="0">
                <a:solidFill>
                  <a:srgbClr val="002060"/>
                </a:solidFill>
                <a:latin typeface="+mj-lt"/>
              </a:rPr>
              <a:t>.</a:t>
            </a:r>
          </a:p>
          <a:p>
            <a:r>
              <a:rPr lang="nl-NL" dirty="0" err="1">
                <a:solidFill>
                  <a:srgbClr val="002060"/>
                </a:solidFill>
                <a:latin typeface="+mj-lt"/>
              </a:rPr>
              <a:t>Once</a:t>
            </a:r>
            <a:r>
              <a:rPr lang="nl-NL" dirty="0">
                <a:solidFill>
                  <a:srgbClr val="002060"/>
                </a:solidFill>
                <a:latin typeface="+mj-lt"/>
              </a:rPr>
              <a:t> </a:t>
            </a:r>
            <a:r>
              <a:rPr lang="nl-NL" dirty="0" err="1">
                <a:solidFill>
                  <a:srgbClr val="002060"/>
                </a:solidFill>
                <a:latin typeface="+mj-lt"/>
              </a:rPr>
              <a:t>your</a:t>
            </a:r>
            <a:r>
              <a:rPr lang="nl-NL" dirty="0">
                <a:solidFill>
                  <a:srgbClr val="002060"/>
                </a:solidFill>
                <a:latin typeface="+mj-lt"/>
              </a:rPr>
              <a:t> site is </a:t>
            </a:r>
            <a:r>
              <a:rPr lang="nl-NL" dirty="0" err="1">
                <a:solidFill>
                  <a:srgbClr val="002060"/>
                </a:solidFill>
                <a:latin typeface="+mj-lt"/>
              </a:rPr>
              <a:t>activated</a:t>
            </a:r>
            <a:r>
              <a:rPr lang="nl-NL" dirty="0">
                <a:solidFill>
                  <a:srgbClr val="002060"/>
                </a:solidFill>
                <a:latin typeface="+mj-lt"/>
              </a:rPr>
              <a:t> for Core Protocol V4.0, </a:t>
            </a:r>
            <a:r>
              <a:rPr lang="nl-NL" dirty="0" err="1">
                <a:solidFill>
                  <a:srgbClr val="002060"/>
                </a:solidFill>
                <a:latin typeface="+mj-lt"/>
              </a:rPr>
              <a:t>your</a:t>
            </a:r>
            <a:r>
              <a:rPr lang="nl-NL" dirty="0">
                <a:solidFill>
                  <a:srgbClr val="002060"/>
                </a:solidFill>
                <a:latin typeface="+mj-lt"/>
              </a:rPr>
              <a:t> </a:t>
            </a:r>
            <a:r>
              <a:rPr lang="nl-NL" dirty="0" err="1">
                <a:solidFill>
                  <a:srgbClr val="002060"/>
                </a:solidFill>
                <a:latin typeface="+mj-lt"/>
              </a:rPr>
              <a:t>eCRF</a:t>
            </a:r>
            <a:r>
              <a:rPr lang="nl-NL" dirty="0">
                <a:solidFill>
                  <a:srgbClr val="002060"/>
                </a:solidFill>
                <a:latin typeface="+mj-lt"/>
              </a:rPr>
              <a:t> accounts </a:t>
            </a:r>
            <a:r>
              <a:rPr lang="nl-NL" dirty="0" err="1">
                <a:solidFill>
                  <a:srgbClr val="002060"/>
                </a:solidFill>
                <a:latin typeface="+mj-lt"/>
              </a:rPr>
              <a:t>will</a:t>
            </a:r>
            <a:r>
              <a:rPr lang="nl-NL" dirty="0">
                <a:solidFill>
                  <a:srgbClr val="002060"/>
                </a:solidFill>
                <a:latin typeface="+mj-lt"/>
              </a:rPr>
              <a:t> </a:t>
            </a:r>
            <a:r>
              <a:rPr lang="nl-NL" dirty="0" err="1">
                <a:solidFill>
                  <a:srgbClr val="002060"/>
                </a:solidFill>
                <a:latin typeface="+mj-lt"/>
              </a:rPr>
              <a:t>be</a:t>
            </a:r>
            <a:r>
              <a:rPr lang="nl-NL" dirty="0">
                <a:solidFill>
                  <a:srgbClr val="002060"/>
                </a:solidFill>
                <a:latin typeface="+mj-lt"/>
              </a:rPr>
              <a:t> </a:t>
            </a:r>
            <a:r>
              <a:rPr lang="nl-NL" dirty="0" err="1">
                <a:solidFill>
                  <a:srgbClr val="002060"/>
                </a:solidFill>
                <a:latin typeface="+mj-lt"/>
              </a:rPr>
              <a:t>linked</a:t>
            </a:r>
            <a:r>
              <a:rPr lang="nl-NL" dirty="0">
                <a:solidFill>
                  <a:srgbClr val="002060"/>
                </a:solidFill>
                <a:latin typeface="+mj-lt"/>
              </a:rPr>
              <a:t> </a:t>
            </a:r>
            <a:r>
              <a:rPr lang="nl-NL" dirty="0" err="1">
                <a:solidFill>
                  <a:srgbClr val="002060"/>
                </a:solidFill>
                <a:latin typeface="+mj-lt"/>
              </a:rPr>
              <a:t>to</a:t>
            </a:r>
            <a:r>
              <a:rPr lang="nl-NL" dirty="0">
                <a:solidFill>
                  <a:srgbClr val="002060"/>
                </a:solidFill>
                <a:latin typeface="+mj-lt"/>
              </a:rPr>
              <a:t> </a:t>
            </a:r>
            <a:r>
              <a:rPr lang="nl-NL" dirty="0" err="1">
                <a:solidFill>
                  <a:srgbClr val="002060"/>
                </a:solidFill>
                <a:latin typeface="+mj-lt"/>
              </a:rPr>
              <a:t>the</a:t>
            </a:r>
            <a:r>
              <a:rPr lang="nl-NL" dirty="0">
                <a:solidFill>
                  <a:srgbClr val="002060"/>
                </a:solidFill>
                <a:latin typeface="+mj-lt"/>
              </a:rPr>
              <a:t> new database system.</a:t>
            </a:r>
          </a:p>
          <a:p>
            <a:pPr marL="0" indent="0">
              <a:buNone/>
            </a:pPr>
            <a:endParaRPr lang="nl-NL" sz="2000" dirty="0">
              <a:solidFill>
                <a:srgbClr val="002060"/>
              </a:solidFill>
              <a:latin typeface="+mj-lt"/>
            </a:endParaRPr>
          </a:p>
          <a:p>
            <a:endParaRPr lang="nl-NL" b="1" dirty="0">
              <a:solidFill>
                <a:srgbClr val="002060"/>
              </a:solidFill>
              <a:latin typeface="+mj-lt"/>
            </a:endParaRPr>
          </a:p>
          <a:p>
            <a:endParaRPr lang="en-US" sz="2000" dirty="0">
              <a:solidFill>
                <a:srgbClr val="002060"/>
              </a:solidFill>
              <a:latin typeface="+mj-lt"/>
            </a:endParaRPr>
          </a:p>
        </p:txBody>
      </p:sp>
      <p:sp>
        <p:nvSpPr>
          <p:cNvPr id="2" name="Titel 1">
            <a:extLst>
              <a:ext uri="{FF2B5EF4-FFF2-40B4-BE49-F238E27FC236}">
                <a16:creationId xmlns:a16="http://schemas.microsoft.com/office/drawing/2014/main" id="{5D6554EE-EFF4-7029-90DB-F0D45C4333B4}"/>
              </a:ext>
            </a:extLst>
          </p:cNvPr>
          <p:cNvSpPr>
            <a:spLocks noGrp="1"/>
          </p:cNvSpPr>
          <p:nvPr>
            <p:ph type="title"/>
          </p:nvPr>
        </p:nvSpPr>
        <p:spPr/>
        <p:txBody>
          <a:bodyPr/>
          <a:lstStyle/>
          <a:p>
            <a:r>
              <a:rPr lang="nl-NL" dirty="0">
                <a:solidFill>
                  <a:srgbClr val="002060"/>
                </a:solidFill>
                <a:latin typeface="+mn-lt"/>
              </a:rPr>
              <a:t>Old system vs. new system (1)</a:t>
            </a:r>
          </a:p>
        </p:txBody>
      </p:sp>
      <p:pic>
        <p:nvPicPr>
          <p:cNvPr id="4" name="Afbeelding 6">
            <a:extLst>
              <a:ext uri="{FF2B5EF4-FFF2-40B4-BE49-F238E27FC236}">
                <a16:creationId xmlns:a16="http://schemas.microsoft.com/office/drawing/2014/main" id="{822B8DC0-6715-545F-5606-7D79F67FD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F5D873D1-BBDC-5532-302D-463F097A85A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E2983F66-8450-338C-488A-830B5EE25B4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EB008F2-E89E-6544-3283-54682B4C89BC}"/>
              </a:ext>
            </a:extLst>
          </p:cNvPr>
          <p:cNvGrpSpPr/>
          <p:nvPr/>
        </p:nvGrpSpPr>
        <p:grpSpPr>
          <a:xfrm>
            <a:off x="835977" y="4212575"/>
            <a:ext cx="10715180" cy="2397203"/>
            <a:chOff x="833755" y="3953510"/>
            <a:chExt cx="10715180" cy="2397203"/>
          </a:xfrm>
        </p:grpSpPr>
        <p:pic>
          <p:nvPicPr>
            <p:cNvPr id="9" name="Picture 8">
              <a:extLst>
                <a:ext uri="{FF2B5EF4-FFF2-40B4-BE49-F238E27FC236}">
                  <a16:creationId xmlns:a16="http://schemas.microsoft.com/office/drawing/2014/main" id="{FCB9A6F9-BAAB-157C-E1AD-D56022B84FAE}"/>
                </a:ext>
              </a:extLst>
            </p:cNvPr>
            <p:cNvPicPr>
              <a:picLocks noChangeAspect="1"/>
            </p:cNvPicPr>
            <p:nvPr/>
          </p:nvPicPr>
          <p:blipFill>
            <a:blip r:embed="rId5"/>
            <a:srcRect l="53747"/>
            <a:stretch/>
          </p:blipFill>
          <p:spPr>
            <a:xfrm>
              <a:off x="6320750" y="4357282"/>
              <a:ext cx="5228185" cy="1581231"/>
            </a:xfrm>
            <a:prstGeom prst="rect">
              <a:avLst/>
            </a:prstGeom>
            <a:ln>
              <a:solidFill>
                <a:srgbClr val="002060"/>
              </a:solidFill>
            </a:ln>
          </p:spPr>
        </p:pic>
        <p:pic>
          <p:nvPicPr>
            <p:cNvPr id="7" name="Picture 6">
              <a:extLst>
                <a:ext uri="{FF2B5EF4-FFF2-40B4-BE49-F238E27FC236}">
                  <a16:creationId xmlns:a16="http://schemas.microsoft.com/office/drawing/2014/main" id="{F90E3A45-E0A6-F963-E841-95C759B97E90}"/>
                </a:ext>
              </a:extLst>
            </p:cNvPr>
            <p:cNvPicPr>
              <a:picLocks noChangeAspect="1"/>
            </p:cNvPicPr>
            <p:nvPr/>
          </p:nvPicPr>
          <p:blipFill>
            <a:blip r:embed="rId6"/>
            <a:stretch>
              <a:fillRect/>
            </a:stretch>
          </p:blipFill>
          <p:spPr>
            <a:xfrm>
              <a:off x="833755" y="3953510"/>
              <a:ext cx="5228185" cy="2397203"/>
            </a:xfrm>
            <a:prstGeom prst="rect">
              <a:avLst/>
            </a:prstGeom>
            <a:ln>
              <a:solidFill>
                <a:srgbClr val="002060"/>
              </a:solidFill>
            </a:ln>
          </p:spPr>
        </p:pic>
      </p:grpSp>
      <p:sp>
        <p:nvSpPr>
          <p:cNvPr id="18" name="Tijdelijke aanduiding voor inhoud 11">
            <a:extLst>
              <a:ext uri="{FF2B5EF4-FFF2-40B4-BE49-F238E27FC236}">
                <a16:creationId xmlns:a16="http://schemas.microsoft.com/office/drawing/2014/main" id="{A9E358D8-A76E-EAD5-2BFA-D9A66B927B87}"/>
              </a:ext>
            </a:extLst>
          </p:cNvPr>
          <p:cNvSpPr txBox="1">
            <a:spLocks/>
          </p:cNvSpPr>
          <p:nvPr/>
        </p:nvSpPr>
        <p:spPr>
          <a:xfrm>
            <a:off x="0" y="6302515"/>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
        <p:nvSpPr>
          <p:cNvPr id="19" name="Tijdelijke aanduiding voor inhoud 11">
            <a:extLst>
              <a:ext uri="{FF2B5EF4-FFF2-40B4-BE49-F238E27FC236}">
                <a16:creationId xmlns:a16="http://schemas.microsoft.com/office/drawing/2014/main" id="{A3FE4761-4FD4-285D-1F6F-A5EB5EEAB288}"/>
              </a:ext>
            </a:extLst>
          </p:cNvPr>
          <p:cNvSpPr txBox="1">
            <a:spLocks/>
          </p:cNvSpPr>
          <p:nvPr/>
        </p:nvSpPr>
        <p:spPr>
          <a:xfrm>
            <a:off x="5387162" y="461634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sp>
        <p:nvSpPr>
          <p:cNvPr id="21" name="TextBox 20">
            <a:extLst>
              <a:ext uri="{FF2B5EF4-FFF2-40B4-BE49-F238E27FC236}">
                <a16:creationId xmlns:a16="http://schemas.microsoft.com/office/drawing/2014/main" id="{2AE1AB9C-3A26-D29B-E83E-77661FFE258A}"/>
              </a:ext>
            </a:extLst>
          </p:cNvPr>
          <p:cNvSpPr txBox="1"/>
          <p:nvPr/>
        </p:nvSpPr>
        <p:spPr>
          <a:xfrm>
            <a:off x="833755" y="3498776"/>
            <a:ext cx="107174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You</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can</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access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the</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entered</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eCRF</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data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under</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both</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database systems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by</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selecting</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the</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1800" b="0" i="1" u="none" strike="noStrike" kern="1200" cap="none" spc="0" normalizeH="0" baseline="0" noProof="0" dirty="0">
                <a:ln>
                  <a:noFill/>
                </a:ln>
                <a:solidFill>
                  <a:srgbClr val="002060"/>
                </a:solidFill>
                <a:effectLst/>
                <a:uLnTx/>
                <a:uFillTx/>
                <a:latin typeface="Calibri Light" panose="020F0302020204030204"/>
                <a:ea typeface="+mn-ea"/>
                <a:cs typeface="+mn-cs"/>
              </a:rPr>
              <a:t>Switch System</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button on </a:t>
            </a:r>
            <a:r>
              <a:rPr kumimoji="0" lang="nl-NL" sz="1800" b="0" i="0" u="none" strike="noStrike" kern="1200" cap="none" spc="0" normalizeH="0" baseline="0" noProof="0" dirty="0" err="1">
                <a:ln>
                  <a:noFill/>
                </a:ln>
                <a:solidFill>
                  <a:srgbClr val="002060"/>
                </a:solidFill>
                <a:effectLst/>
                <a:uLnTx/>
                <a:uFillTx/>
                <a:latin typeface="Calibri Light" panose="020F0302020204030204"/>
                <a:ea typeface="+mn-ea"/>
                <a:cs typeface="+mn-cs"/>
              </a:rPr>
              <a:t>your</a:t>
            </a:r>
            <a:r>
              <a:rPr kumimoji="0" lang="nl-NL" sz="1800" b="0" i="0" u="none" strike="noStrike" kern="1200" cap="none" spc="0" normalizeH="0" baseline="0" noProof="0" dirty="0">
                <a:ln>
                  <a:noFill/>
                </a:ln>
                <a:solidFill>
                  <a:srgbClr val="002060"/>
                </a:solidFill>
                <a:effectLst/>
                <a:uLnTx/>
                <a:uFillTx/>
                <a:latin typeface="Calibri Light" panose="020F0302020204030204"/>
                <a:ea typeface="+mn-ea"/>
                <a:cs typeface="+mn-cs"/>
              </a:rPr>
              <a:t> landing page.</a:t>
            </a:r>
          </a:p>
        </p:txBody>
      </p:sp>
    </p:spTree>
    <p:extLst>
      <p:ext uri="{BB962C8B-B14F-4D97-AF65-F5344CB8AC3E}">
        <p14:creationId xmlns:p14="http://schemas.microsoft.com/office/powerpoint/2010/main" val="731326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6E96-4495-25BD-7359-6C6C6A6DDA47}"/>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5F462BC-4A12-AA5A-BCAD-4B295192F8BA}"/>
              </a:ext>
            </a:extLst>
          </p:cNvPr>
          <p:cNvSpPr>
            <a:spLocks noGrp="1"/>
          </p:cNvSpPr>
          <p:nvPr>
            <p:ph idx="1"/>
          </p:nvPr>
        </p:nvSpPr>
        <p:spPr>
          <a:xfrm>
            <a:off x="833755" y="3105467"/>
            <a:ext cx="4998819" cy="4525089"/>
          </a:xfrm>
        </p:spPr>
        <p:txBody>
          <a:bodyPr>
            <a:normAutofit/>
          </a:bodyPr>
          <a:lstStyle/>
          <a:p>
            <a:pPr marL="0" indent="0" algn="ctr">
              <a:buNone/>
            </a:pPr>
            <a:r>
              <a:rPr lang="nl-NL" sz="2000" dirty="0" err="1">
                <a:solidFill>
                  <a:srgbClr val="002060"/>
                </a:solidFill>
                <a:latin typeface="+mj-lt"/>
              </a:rPr>
              <a:t>Only</a:t>
            </a:r>
            <a:r>
              <a:rPr lang="nl-NL" sz="2000" dirty="0">
                <a:solidFill>
                  <a:srgbClr val="002060"/>
                </a:solidFill>
                <a:latin typeface="+mj-lt"/>
              </a:rPr>
              <a:t> new </a:t>
            </a:r>
            <a:r>
              <a:rPr lang="nl-NL" sz="2000" dirty="0" err="1">
                <a:solidFill>
                  <a:srgbClr val="002060"/>
                </a:solidFill>
                <a:latin typeface="+mj-lt"/>
              </a:rPr>
              <a:t>patients</a:t>
            </a:r>
            <a:r>
              <a:rPr lang="nl-NL" sz="2000" dirty="0">
                <a:solidFill>
                  <a:srgbClr val="002060"/>
                </a:solidFill>
                <a:latin typeface="+mj-lt"/>
              </a:rPr>
              <a:t> </a:t>
            </a:r>
            <a:r>
              <a:rPr lang="nl-NL" sz="2000" dirty="0" err="1">
                <a:solidFill>
                  <a:srgbClr val="002060"/>
                </a:solidFill>
                <a:latin typeface="+mj-lt"/>
              </a:rPr>
              <a:t>recruited</a:t>
            </a:r>
            <a:r>
              <a:rPr lang="nl-NL" sz="2000" dirty="0">
                <a:solidFill>
                  <a:srgbClr val="002060"/>
                </a:solidFill>
                <a:latin typeface="+mj-lt"/>
              </a:rPr>
              <a:t> </a:t>
            </a:r>
            <a:r>
              <a:rPr lang="nl-NL" sz="2000" dirty="0" err="1">
                <a:solidFill>
                  <a:srgbClr val="002060"/>
                </a:solidFill>
                <a:latin typeface="+mj-lt"/>
              </a:rPr>
              <a:t>under</a:t>
            </a:r>
            <a:r>
              <a:rPr lang="nl-NL" sz="2000" dirty="0">
                <a:solidFill>
                  <a:srgbClr val="002060"/>
                </a:solidFill>
                <a:latin typeface="+mj-lt"/>
              </a:rPr>
              <a:t> Core Protocol V4.0 are </a:t>
            </a:r>
            <a:r>
              <a:rPr lang="nl-NL" sz="2000" dirty="0" err="1">
                <a:solidFill>
                  <a:srgbClr val="002060"/>
                </a:solidFill>
                <a:latin typeface="+mj-lt"/>
              </a:rPr>
              <a:t>saved</a:t>
            </a:r>
            <a:r>
              <a:rPr lang="nl-NL" sz="2000" dirty="0">
                <a:solidFill>
                  <a:srgbClr val="002060"/>
                </a:solidFill>
                <a:latin typeface="+mj-lt"/>
              </a:rPr>
              <a:t> in </a:t>
            </a:r>
            <a:r>
              <a:rPr lang="nl-NL" sz="2000" dirty="0" err="1">
                <a:solidFill>
                  <a:srgbClr val="002060"/>
                </a:solidFill>
                <a:latin typeface="+mj-lt"/>
              </a:rPr>
              <a:t>the</a:t>
            </a:r>
            <a:r>
              <a:rPr lang="nl-NL" sz="2000" dirty="0">
                <a:solidFill>
                  <a:srgbClr val="002060"/>
                </a:solidFill>
                <a:latin typeface="+mj-lt"/>
              </a:rPr>
              <a:t> new database system. </a:t>
            </a:r>
          </a:p>
          <a:p>
            <a:pPr marL="0" indent="0" algn="ctr">
              <a:buNone/>
            </a:pPr>
            <a:r>
              <a:rPr lang="nl-NL" dirty="0">
                <a:solidFill>
                  <a:srgbClr val="002060"/>
                </a:solidFill>
                <a:latin typeface="+mj-lt"/>
              </a:rPr>
              <a:t> </a:t>
            </a:r>
            <a:endParaRPr lang="nl-NL" b="1" dirty="0">
              <a:solidFill>
                <a:srgbClr val="002060"/>
              </a:solidFill>
              <a:latin typeface="+mj-lt"/>
            </a:endParaRPr>
          </a:p>
          <a:p>
            <a:pPr algn="ctr"/>
            <a:endParaRPr lang="en-US" sz="2000" dirty="0">
              <a:solidFill>
                <a:srgbClr val="002060"/>
              </a:solidFill>
              <a:latin typeface="+mj-lt"/>
            </a:endParaRPr>
          </a:p>
        </p:txBody>
      </p:sp>
      <p:sp>
        <p:nvSpPr>
          <p:cNvPr id="2" name="Titel 1">
            <a:extLst>
              <a:ext uri="{FF2B5EF4-FFF2-40B4-BE49-F238E27FC236}">
                <a16:creationId xmlns:a16="http://schemas.microsoft.com/office/drawing/2014/main" id="{67B19AAD-969C-4C97-0FB4-72353E885C91}"/>
              </a:ext>
            </a:extLst>
          </p:cNvPr>
          <p:cNvSpPr>
            <a:spLocks noGrp="1"/>
          </p:cNvSpPr>
          <p:nvPr>
            <p:ph type="title"/>
          </p:nvPr>
        </p:nvSpPr>
        <p:spPr/>
        <p:txBody>
          <a:bodyPr/>
          <a:lstStyle/>
          <a:p>
            <a:r>
              <a:rPr lang="nl-NL" dirty="0">
                <a:solidFill>
                  <a:srgbClr val="002060"/>
                </a:solidFill>
                <a:latin typeface="+mn-lt"/>
              </a:rPr>
              <a:t>Old system vs. new system (2)</a:t>
            </a:r>
          </a:p>
        </p:txBody>
      </p:sp>
      <p:pic>
        <p:nvPicPr>
          <p:cNvPr id="4" name="Afbeelding 6">
            <a:extLst>
              <a:ext uri="{FF2B5EF4-FFF2-40B4-BE49-F238E27FC236}">
                <a16:creationId xmlns:a16="http://schemas.microsoft.com/office/drawing/2014/main" id="{871BA683-CC05-FA15-3C86-2526E5B64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DCE10039-4BDA-B45D-C184-B12370426D3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6F2CFF13-E5FC-3454-396A-24448D159611}"/>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71B072F-EA94-7DD3-E1DC-E79024AEF507}"/>
              </a:ext>
            </a:extLst>
          </p:cNvPr>
          <p:cNvPicPr>
            <a:picLocks noChangeAspect="1"/>
          </p:cNvPicPr>
          <p:nvPr/>
        </p:nvPicPr>
        <p:blipFill>
          <a:blip r:embed="rId5"/>
          <a:stretch>
            <a:fillRect/>
          </a:stretch>
        </p:blipFill>
        <p:spPr>
          <a:xfrm>
            <a:off x="6557019" y="1504147"/>
            <a:ext cx="4655127" cy="4640625"/>
          </a:xfrm>
          <a:prstGeom prst="rect">
            <a:avLst/>
          </a:prstGeom>
          <a:ln>
            <a:solidFill>
              <a:srgbClr val="002060"/>
            </a:solidFill>
          </a:ln>
        </p:spPr>
      </p:pic>
      <p:sp>
        <p:nvSpPr>
          <p:cNvPr id="14" name="Tijdelijke aanduiding voor inhoud 11">
            <a:extLst>
              <a:ext uri="{FF2B5EF4-FFF2-40B4-BE49-F238E27FC236}">
                <a16:creationId xmlns:a16="http://schemas.microsoft.com/office/drawing/2014/main" id="{06A5A962-283F-7D6A-E62C-77E8CC2ACEC8}"/>
              </a:ext>
            </a:extLst>
          </p:cNvPr>
          <p:cNvSpPr txBox="1">
            <a:spLocks/>
          </p:cNvSpPr>
          <p:nvPr/>
        </p:nvSpPr>
        <p:spPr>
          <a:xfrm>
            <a:off x="838200" y="4448168"/>
            <a:ext cx="4998819" cy="159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Previously</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enrolled</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participants</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under</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Core Protocol V3.0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remain</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in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the</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nl-NL"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old</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 database system. </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No </a:t>
            </a:r>
            <a:r>
              <a:rPr kumimoji="0" lang="nl-NL" sz="2000" b="1" i="0" u="none" strike="noStrike" kern="1200" cap="none" spc="0" normalizeH="0" baseline="0" noProof="0" dirty="0" err="1">
                <a:ln>
                  <a:noFill/>
                </a:ln>
                <a:solidFill>
                  <a:srgbClr val="002060"/>
                </a:solidFill>
                <a:effectLst/>
                <a:uLnTx/>
                <a:uFillTx/>
                <a:latin typeface="Calibri" panose="020F0502020204030204"/>
                <a:ea typeface="+mn-ea"/>
                <a:cs typeface="+mn-cs"/>
              </a:rPr>
              <a:t>reconsent</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 is </a:t>
            </a:r>
            <a:r>
              <a:rPr kumimoji="0" lang="nl-NL" sz="2000" b="1" i="0" u="none" strike="noStrike" kern="1200" cap="none" spc="0" normalizeH="0" baseline="0" noProof="0" dirty="0" err="1">
                <a:ln>
                  <a:noFill/>
                </a:ln>
                <a:solidFill>
                  <a:srgbClr val="002060"/>
                </a:solidFill>
                <a:effectLst/>
                <a:uLnTx/>
                <a:uFillTx/>
                <a:latin typeface="Calibri" panose="020F0502020204030204"/>
                <a:ea typeface="+mn-ea"/>
                <a:cs typeface="+mn-cs"/>
              </a:rPr>
              <a:t>needed</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 for </a:t>
            </a:r>
            <a:r>
              <a:rPr kumimoji="0" lang="nl-NL" sz="2000" b="1" i="0" u="none" strike="noStrike" kern="1200" cap="none" spc="0" normalizeH="0" baseline="0" noProof="0" dirty="0" err="1">
                <a:ln>
                  <a:noFill/>
                </a:ln>
                <a:solidFill>
                  <a:srgbClr val="002060"/>
                </a:solidFill>
                <a:effectLst/>
                <a:uLnTx/>
                <a:uFillTx/>
                <a:latin typeface="Calibri" panose="020F0502020204030204"/>
                <a:ea typeface="+mn-ea"/>
                <a:cs typeface="+mn-cs"/>
              </a:rPr>
              <a:t>patients</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nl-NL" sz="2000" b="1" i="0" u="none" strike="noStrike" kern="1200" cap="none" spc="0" normalizeH="0" baseline="0" noProof="0" dirty="0" err="1">
                <a:ln>
                  <a:noFill/>
                </a:ln>
                <a:solidFill>
                  <a:srgbClr val="002060"/>
                </a:solidFill>
                <a:effectLst/>
                <a:uLnTx/>
                <a:uFillTx/>
                <a:latin typeface="Calibri" panose="020F0502020204030204"/>
                <a:ea typeface="+mn-ea"/>
                <a:cs typeface="+mn-cs"/>
              </a:rPr>
              <a:t>recruited</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nl-NL" sz="2000" b="1" i="0" u="none" strike="noStrike" kern="1200" cap="none" spc="0" normalizeH="0" baseline="0" noProof="0" dirty="0" err="1">
                <a:ln>
                  <a:noFill/>
                </a:ln>
                <a:solidFill>
                  <a:srgbClr val="002060"/>
                </a:solidFill>
                <a:effectLst/>
                <a:uLnTx/>
                <a:uFillTx/>
                <a:latin typeface="Calibri" panose="020F0502020204030204"/>
                <a:ea typeface="+mn-ea"/>
                <a:cs typeface="+mn-cs"/>
              </a:rPr>
              <a:t>under</a:t>
            </a: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 Core V3.0 (no changes in protocol).</a:t>
            </a:r>
            <a:endParaRPr kumimoji="0" lang="nl-NL"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pic>
        <p:nvPicPr>
          <p:cNvPr id="17" name="Graphic 16" descr="Line arrow: Slight curve outline">
            <a:extLst>
              <a:ext uri="{FF2B5EF4-FFF2-40B4-BE49-F238E27FC236}">
                <a16:creationId xmlns:a16="http://schemas.microsoft.com/office/drawing/2014/main" id="{3047BBD7-B224-67DF-57D1-DE847C2C9A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5365" y="3429000"/>
            <a:ext cx="720000" cy="720000"/>
          </a:xfrm>
          <a:prstGeom prst="rect">
            <a:avLst/>
          </a:prstGeom>
        </p:spPr>
      </p:pic>
      <p:pic>
        <p:nvPicPr>
          <p:cNvPr id="18" name="Graphic 17" descr="Line arrow: Slight curve outline">
            <a:extLst>
              <a:ext uri="{FF2B5EF4-FFF2-40B4-BE49-F238E27FC236}">
                <a16:creationId xmlns:a16="http://schemas.microsoft.com/office/drawing/2014/main" id="{93FC2944-922B-4941-02FF-5E46CC129A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5713318" y="4149000"/>
            <a:ext cx="720000" cy="720000"/>
          </a:xfrm>
          <a:prstGeom prst="rect">
            <a:avLst/>
          </a:prstGeom>
        </p:spPr>
      </p:pic>
      <p:sp>
        <p:nvSpPr>
          <p:cNvPr id="19" name="Tijdelijke aanduiding voor inhoud 11">
            <a:extLst>
              <a:ext uri="{FF2B5EF4-FFF2-40B4-BE49-F238E27FC236}">
                <a16:creationId xmlns:a16="http://schemas.microsoft.com/office/drawing/2014/main" id="{A29F220A-EAE9-D841-86EA-DC415A4FD5B3}"/>
              </a:ext>
            </a:extLst>
          </p:cNvPr>
          <p:cNvSpPr txBox="1">
            <a:spLocks/>
          </p:cNvSpPr>
          <p:nvPr/>
        </p:nvSpPr>
        <p:spPr>
          <a:xfrm>
            <a:off x="7411925" y="3995368"/>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2573039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err="1">
                <a:solidFill>
                  <a:schemeClr val="bg1"/>
                </a:solidFill>
                <a:latin typeface="Calibri" panose="020F0502020204030204" pitchFamily="34" charset="0"/>
                <a:cs typeface="Calibri" panose="020F0502020204030204" pitchFamily="34" charset="0"/>
              </a:rPr>
              <a:t>Labelling</a:t>
            </a:r>
            <a:r>
              <a:rPr lang="nl-NL" sz="5400" cap="none" dirty="0">
                <a:solidFill>
                  <a:schemeClr val="bg1"/>
                </a:solidFill>
                <a:latin typeface="Calibri" panose="020F0502020204030204" pitchFamily="34" charset="0"/>
                <a:cs typeface="Calibri" panose="020F0502020204030204" pitchFamily="34" charset="0"/>
              </a:rPr>
              <a:t>/IMP Procedure</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44</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903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Labelling</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45</a:t>
            </a:fld>
            <a:endParaRPr lang="en-AU" dirty="0"/>
          </a:p>
        </p:txBody>
      </p:sp>
      <p:sp>
        <p:nvSpPr>
          <p:cNvPr id="8" name="Tijdelijke aanduiding voor inhoud 7">
            <a:extLst>
              <a:ext uri="{FF2B5EF4-FFF2-40B4-BE49-F238E27FC236}">
                <a16:creationId xmlns:a16="http://schemas.microsoft.com/office/drawing/2014/main" id="{772E969E-B828-6AC4-2EAB-51F174E8FBDA}"/>
              </a:ext>
            </a:extLst>
          </p:cNvPr>
          <p:cNvSpPr>
            <a:spLocks noGrp="1"/>
          </p:cNvSpPr>
          <p:nvPr>
            <p:ph idx="1"/>
          </p:nvPr>
        </p:nvSpPr>
        <p:spPr/>
        <p:txBody>
          <a:bodyPr>
            <a:normAutofit/>
          </a:bodyPr>
          <a:lstStyle/>
          <a:p>
            <a:pPr marL="0" indent="0" algn="just">
              <a:spcAft>
                <a:spcPts val="600"/>
              </a:spcAft>
              <a:buNone/>
            </a:pPr>
            <a:r>
              <a:rPr lang="en-US" dirty="0">
                <a:solidFill>
                  <a:srgbClr val="002060"/>
                </a:solidFill>
                <a:latin typeface="+mj-lt"/>
              </a:rPr>
              <a:t>Under CTD, there was national variation in labelling requirements for IMP. With the CTR, clinical trials are assessed uniformly across all Member States. As a result, our labelling strategy is now aligned across all EU countries. Authorized </a:t>
            </a:r>
            <a:r>
              <a:rPr lang="en-US" b="1" dirty="0">
                <a:solidFill>
                  <a:srgbClr val="002060"/>
                </a:solidFill>
                <a:latin typeface="+mj-lt"/>
              </a:rPr>
              <a:t>IMP used on- or off-label will </a:t>
            </a:r>
            <a:r>
              <a:rPr lang="en-US" b="1" u="sng" dirty="0">
                <a:solidFill>
                  <a:srgbClr val="002060"/>
                </a:solidFill>
                <a:latin typeface="+mj-lt"/>
              </a:rPr>
              <a:t>not</a:t>
            </a:r>
            <a:r>
              <a:rPr lang="en-US" b="1" dirty="0">
                <a:solidFill>
                  <a:srgbClr val="002060"/>
                </a:solidFill>
                <a:latin typeface="+mj-lt"/>
              </a:rPr>
              <a:t> be labelled.  </a:t>
            </a:r>
            <a:endParaRPr lang="en-US" sz="6000" b="1" dirty="0">
              <a:solidFill>
                <a:srgbClr val="002060"/>
              </a:solidFill>
              <a:latin typeface="+mj-lt"/>
            </a:endParaRPr>
          </a:p>
          <a:p>
            <a:pPr>
              <a:spcBef>
                <a:spcPts val="1600"/>
              </a:spcBef>
            </a:pPr>
            <a:r>
              <a:rPr lang="en-US" dirty="0">
                <a:solidFill>
                  <a:srgbClr val="002060"/>
                </a:solidFill>
                <a:latin typeface="+mj-lt"/>
              </a:rPr>
              <a:t>IMP that is supplied by pharmaceutical companies will be supplied with a label.</a:t>
            </a:r>
            <a:endParaRPr lang="en-US" sz="6000" dirty="0">
              <a:solidFill>
                <a:srgbClr val="002060"/>
              </a:solidFill>
              <a:latin typeface="+mj-lt"/>
            </a:endParaRPr>
          </a:p>
          <a:p>
            <a:r>
              <a:rPr lang="en-US" b="1" dirty="0">
                <a:solidFill>
                  <a:srgbClr val="002060"/>
                </a:solidFill>
                <a:latin typeface="+mj-lt"/>
              </a:rPr>
              <a:t>The simplified label is no longer applicable </a:t>
            </a:r>
            <a:r>
              <a:rPr lang="en-US" dirty="0">
                <a:solidFill>
                  <a:srgbClr val="002060"/>
                </a:solidFill>
                <a:latin typeface="+mj-lt"/>
              </a:rPr>
              <a:t>if it was previously used at your site. IMP that is currently labelled, can still be used.</a:t>
            </a:r>
          </a:p>
        </p:txBody>
      </p:sp>
    </p:spTree>
    <p:extLst>
      <p:ext uri="{BB962C8B-B14F-4D97-AF65-F5344CB8AC3E}">
        <p14:creationId xmlns:p14="http://schemas.microsoft.com/office/powerpoint/2010/main" val="1495522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4590-BEF3-1BB1-CF07-A0DDB4F8DB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9C216A-77BC-DA57-772C-F9228B9FAFE3}"/>
              </a:ext>
            </a:extLst>
          </p:cNvPr>
          <p:cNvSpPr>
            <a:spLocks noGrp="1"/>
          </p:cNvSpPr>
          <p:nvPr>
            <p:ph type="title"/>
          </p:nvPr>
        </p:nvSpPr>
        <p:spPr/>
        <p:txBody>
          <a:bodyPr/>
          <a:lstStyle/>
          <a:p>
            <a:r>
              <a:rPr lang="nl-NL" dirty="0">
                <a:solidFill>
                  <a:srgbClr val="002060"/>
                </a:solidFill>
                <a:latin typeface="+mn-lt"/>
              </a:rPr>
              <a:t>IMP: </a:t>
            </a:r>
            <a:r>
              <a:rPr lang="nl-NL" dirty="0" err="1">
                <a:solidFill>
                  <a:srgbClr val="002060"/>
                </a:solidFill>
                <a:latin typeface="+mn-lt"/>
              </a:rPr>
              <a:t>hospital</a:t>
            </a:r>
            <a:r>
              <a:rPr lang="nl-NL" dirty="0">
                <a:solidFill>
                  <a:srgbClr val="002060"/>
                </a:solidFill>
                <a:latin typeface="+mn-lt"/>
              </a:rPr>
              <a:t> stock </a:t>
            </a:r>
            <a:r>
              <a:rPr lang="nl-NL" dirty="0" err="1">
                <a:solidFill>
                  <a:srgbClr val="002060"/>
                </a:solidFill>
                <a:latin typeface="+mn-lt"/>
              </a:rPr>
              <a:t>and</a:t>
            </a:r>
            <a:r>
              <a:rPr lang="nl-NL" dirty="0">
                <a:solidFill>
                  <a:srgbClr val="002060"/>
                </a:solidFill>
                <a:latin typeface="+mn-lt"/>
              </a:rPr>
              <a:t> </a:t>
            </a:r>
            <a:r>
              <a:rPr lang="nl-NL" dirty="0" err="1">
                <a:solidFill>
                  <a:srgbClr val="002060"/>
                </a:solidFill>
                <a:latin typeface="+mn-lt"/>
              </a:rPr>
              <a:t>external</a:t>
            </a:r>
            <a:r>
              <a:rPr lang="nl-NL" dirty="0">
                <a:solidFill>
                  <a:srgbClr val="002060"/>
                </a:solidFill>
                <a:latin typeface="+mn-lt"/>
              </a:rPr>
              <a:t> </a:t>
            </a:r>
            <a:r>
              <a:rPr lang="nl-NL" dirty="0" err="1">
                <a:solidFill>
                  <a:srgbClr val="002060"/>
                </a:solidFill>
                <a:latin typeface="+mn-lt"/>
              </a:rPr>
              <a:t>supplier</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483EA6E4-80B8-8A63-DBBD-38C3ABA70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49D15D19-039F-FE68-AF3B-51887759ABC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9A6F4D9-8A3F-DB96-2A9F-C210CC7A757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46</a:t>
            </a:fld>
            <a:endParaRPr lang="en-AU" dirty="0"/>
          </a:p>
        </p:txBody>
      </p:sp>
      <p:sp>
        <p:nvSpPr>
          <p:cNvPr id="8" name="Tijdelijke aanduiding voor inhoud 7">
            <a:extLst>
              <a:ext uri="{FF2B5EF4-FFF2-40B4-BE49-F238E27FC236}">
                <a16:creationId xmlns:a16="http://schemas.microsoft.com/office/drawing/2014/main" id="{8CD5ACB8-6FA9-FC3F-73E5-F49F5E30CB6A}"/>
              </a:ext>
            </a:extLst>
          </p:cNvPr>
          <p:cNvSpPr>
            <a:spLocks noGrp="1"/>
          </p:cNvSpPr>
          <p:nvPr>
            <p:ph idx="1"/>
          </p:nvPr>
        </p:nvSpPr>
        <p:spPr/>
        <p:txBody>
          <a:bodyPr>
            <a:normAutofit fontScale="92500" lnSpcReduction="10000"/>
          </a:bodyPr>
          <a:lstStyle/>
          <a:p>
            <a:pPr algn="just">
              <a:spcAft>
                <a:spcPts val="600"/>
              </a:spcAft>
              <a:buFontTx/>
              <a:buChar char="-"/>
            </a:pPr>
            <a:r>
              <a:rPr lang="en-US" dirty="0" err="1">
                <a:solidFill>
                  <a:srgbClr val="002060"/>
                </a:solidFill>
                <a:latin typeface="+mj-lt"/>
              </a:rPr>
              <a:t>Baloxavir</a:t>
            </a:r>
            <a:r>
              <a:rPr lang="en-US" dirty="0">
                <a:solidFill>
                  <a:srgbClr val="002060"/>
                </a:solidFill>
                <a:latin typeface="+mj-lt"/>
              </a:rPr>
              <a:t> &amp; Tocilizumab are provided by Roche from clinical trial stock and is supplied with clinical trial labelling; </a:t>
            </a:r>
          </a:p>
          <a:p>
            <a:pPr algn="just">
              <a:spcAft>
                <a:spcPts val="600"/>
              </a:spcAft>
              <a:buFontTx/>
              <a:buChar char="-"/>
            </a:pPr>
            <a:r>
              <a:rPr lang="en-US" dirty="0">
                <a:solidFill>
                  <a:srgbClr val="002060"/>
                </a:solidFill>
                <a:latin typeface="+mj-lt"/>
              </a:rPr>
              <a:t>All other IMP from hospital stock</a:t>
            </a:r>
          </a:p>
          <a:p>
            <a:pPr algn="just">
              <a:spcAft>
                <a:spcPts val="600"/>
              </a:spcAft>
              <a:buFontTx/>
              <a:buChar char="-"/>
            </a:pPr>
            <a:endParaRPr lang="en-US" dirty="0">
              <a:solidFill>
                <a:srgbClr val="002060"/>
              </a:solidFill>
              <a:latin typeface="+mj-lt"/>
            </a:endParaRPr>
          </a:p>
          <a:p>
            <a:pPr algn="just">
              <a:spcAft>
                <a:spcPts val="600"/>
              </a:spcAft>
              <a:buFontTx/>
              <a:buChar char="-"/>
            </a:pPr>
            <a:r>
              <a:rPr lang="en-US" dirty="0">
                <a:solidFill>
                  <a:srgbClr val="002060"/>
                </a:solidFill>
                <a:latin typeface="+mj-lt"/>
              </a:rPr>
              <a:t>Different procedures to be followed for IMP from external suppliers (Roche) </a:t>
            </a:r>
          </a:p>
          <a:p>
            <a:pPr lvl="1" algn="just">
              <a:spcAft>
                <a:spcPts val="600"/>
              </a:spcAft>
              <a:buFontTx/>
              <a:buChar char="-"/>
            </a:pPr>
            <a:r>
              <a:rPr lang="en-US" sz="2000" dirty="0">
                <a:solidFill>
                  <a:srgbClr val="002060"/>
                </a:solidFill>
                <a:latin typeface="+mj-lt"/>
              </a:rPr>
              <a:t>Training on ordering, temperature and storage monitoring, drug accountability and destruction is provided prior to activation of domains</a:t>
            </a:r>
          </a:p>
          <a:p>
            <a:pPr algn="just">
              <a:spcAft>
                <a:spcPts val="600"/>
              </a:spcAft>
              <a:buFontTx/>
              <a:buChar char="-"/>
            </a:pPr>
            <a:r>
              <a:rPr lang="en-US" dirty="0">
                <a:solidFill>
                  <a:srgbClr val="002060"/>
                </a:solidFill>
                <a:latin typeface="+mj-lt"/>
              </a:rPr>
              <a:t>For IMP from hospital stock: site’s routine procedures to be followed for drug accountability, destruction and temperature monitoring</a:t>
            </a:r>
          </a:p>
          <a:p>
            <a:pPr lvl="1" algn="just">
              <a:spcAft>
                <a:spcPts val="600"/>
              </a:spcAft>
              <a:buFontTx/>
              <a:buChar char="-"/>
            </a:pPr>
            <a:r>
              <a:rPr lang="en-US" sz="2100" dirty="0">
                <a:solidFill>
                  <a:srgbClr val="002060"/>
                </a:solidFill>
                <a:latin typeface="+mj-lt"/>
              </a:rPr>
              <a:t>As long as information is clearly captured and accountability can be monitored from drug charts/medical notes</a:t>
            </a:r>
          </a:p>
        </p:txBody>
      </p:sp>
    </p:spTree>
    <p:extLst>
      <p:ext uri="{BB962C8B-B14F-4D97-AF65-F5344CB8AC3E}">
        <p14:creationId xmlns:p14="http://schemas.microsoft.com/office/powerpoint/2010/main" val="1054618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Safety</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88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EA9F2-C706-25ED-A74A-3CFDC76FEA4E}"/>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634E86BA-02F4-1C4D-906A-066FCD0C67BD}"/>
              </a:ext>
            </a:extLst>
          </p:cNvPr>
          <p:cNvSpPr>
            <a:spLocks noGrp="1"/>
          </p:cNvSpPr>
          <p:nvPr>
            <p:ph idx="1"/>
          </p:nvPr>
        </p:nvSpPr>
        <p:spPr>
          <a:xfrm>
            <a:off x="838200" y="1825624"/>
            <a:ext cx="10515600" cy="4525089"/>
          </a:xfrm>
        </p:spPr>
        <p:txBody>
          <a:bodyPr>
            <a:normAutofit fontScale="92500" lnSpcReduction="10000"/>
          </a:bodyPr>
          <a:lstStyle/>
          <a:p>
            <a:r>
              <a:rPr lang="en-US" dirty="0">
                <a:solidFill>
                  <a:srgbClr val="002060"/>
                </a:solidFill>
              </a:rPr>
              <a:t>Safety reporting is aligned in all EU countries under CTR, and safety event definitions were updated in protocol.</a:t>
            </a:r>
          </a:p>
          <a:p>
            <a:r>
              <a:rPr lang="en-US" dirty="0">
                <a:solidFill>
                  <a:srgbClr val="002060"/>
                </a:solidFill>
              </a:rPr>
              <a:t>Only protocol defined SAEs need to be reported </a:t>
            </a:r>
          </a:p>
          <a:p>
            <a:pPr lvl="1"/>
            <a:r>
              <a:rPr lang="en-US" dirty="0">
                <a:solidFill>
                  <a:srgbClr val="002060"/>
                </a:solidFill>
              </a:rPr>
              <a:t>1. Pre-specified SAEs in the DSA, </a:t>
            </a:r>
          </a:p>
          <a:p>
            <a:pPr lvl="1"/>
            <a:r>
              <a:rPr lang="en-US" dirty="0">
                <a:solidFill>
                  <a:srgbClr val="002060"/>
                </a:solidFill>
              </a:rPr>
              <a:t>2. SAEs </a:t>
            </a:r>
            <a:r>
              <a:rPr lang="en-US" dirty="0">
                <a:solidFill>
                  <a:srgbClr val="002060"/>
                </a:solidFill>
                <a:cs typeface="Arial" panose="020B0604020202020204" pitchFamily="34" charset="0"/>
              </a:rPr>
              <a:t>deemed to be possibly, probably or definitely related to study treatment / participation.</a:t>
            </a:r>
          </a:p>
          <a:p>
            <a:r>
              <a:rPr lang="en-US" dirty="0">
                <a:solidFill>
                  <a:srgbClr val="002060"/>
                </a:solidFill>
              </a:rPr>
              <a:t>It is expected that site investigators make an initial (documented) assessment on event severity, relatedness and expectedness: </a:t>
            </a:r>
            <a:endParaRPr lang="en-US" dirty="0">
              <a:solidFill>
                <a:srgbClr val="002060"/>
              </a:solidFill>
              <a:highlight>
                <a:srgbClr val="FFFF00"/>
              </a:highlight>
            </a:endParaRPr>
          </a:p>
          <a:p>
            <a:pPr lvl="1"/>
            <a:r>
              <a:rPr lang="en-US" dirty="0">
                <a:solidFill>
                  <a:srgbClr val="002060"/>
                </a:solidFill>
              </a:rPr>
              <a:t>An SAE is considered ‘expected’ if the nature and severity of the event is consistent with the current approved version of the reference safety information.</a:t>
            </a:r>
          </a:p>
          <a:p>
            <a:pPr lvl="1"/>
            <a:r>
              <a:rPr lang="en-US" dirty="0">
                <a:solidFill>
                  <a:srgbClr val="002060"/>
                </a:solidFill>
              </a:rPr>
              <a:t>Expected should be assessed “from the perspective of previously observed, not on the basis of what might be anticipated from the pharmacological properties of a medicinal product” (ICH E2A, 1994).</a:t>
            </a:r>
          </a:p>
        </p:txBody>
      </p:sp>
      <p:sp>
        <p:nvSpPr>
          <p:cNvPr id="2" name="Titel 1">
            <a:extLst>
              <a:ext uri="{FF2B5EF4-FFF2-40B4-BE49-F238E27FC236}">
                <a16:creationId xmlns:a16="http://schemas.microsoft.com/office/drawing/2014/main" id="{7FFCECB3-4856-3006-334D-14C65939A1BF}"/>
              </a:ext>
            </a:extLst>
          </p:cNvPr>
          <p:cNvSpPr>
            <a:spLocks noGrp="1"/>
          </p:cNvSpPr>
          <p:nvPr>
            <p:ph type="title"/>
          </p:nvPr>
        </p:nvSpPr>
        <p:spPr/>
        <p:txBody>
          <a:bodyPr/>
          <a:lstStyle/>
          <a:p>
            <a:r>
              <a:rPr lang="nl-NL" dirty="0">
                <a:solidFill>
                  <a:srgbClr val="002060"/>
                </a:solidFill>
                <a:latin typeface="+mn-lt"/>
              </a:rPr>
              <a:t>Safety Reporting</a:t>
            </a:r>
          </a:p>
        </p:txBody>
      </p:sp>
      <p:pic>
        <p:nvPicPr>
          <p:cNvPr id="4" name="Afbeelding 6">
            <a:extLst>
              <a:ext uri="{FF2B5EF4-FFF2-40B4-BE49-F238E27FC236}">
                <a16:creationId xmlns:a16="http://schemas.microsoft.com/office/drawing/2014/main" id="{13BA8C7B-C1CB-607D-373D-80DB53C67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78F4E630-F7ED-8B19-940A-2CE7E465ACA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3DCCF0A8-853D-D962-2D80-0BB5BC91C637}"/>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983A8-84E0-40F4-8AD0-C302BFDFC09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54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dirty="0" err="1">
                <a:solidFill>
                  <a:schemeClr val="bg1"/>
                </a:solidFill>
                <a:latin typeface="Calibri" panose="020F0502020204030204" pitchFamily="34" charset="0"/>
                <a:cs typeface="Calibri" panose="020F0502020204030204" pitchFamily="34" charset="0"/>
              </a:rPr>
              <a:t>I</a:t>
            </a:r>
            <a:r>
              <a:rPr lang="nl-NL" sz="5400" cap="none" dirty="0" err="1">
                <a:solidFill>
                  <a:schemeClr val="bg1"/>
                </a:solidFill>
                <a:latin typeface="Calibri" panose="020F0502020204030204" pitchFamily="34" charset="0"/>
                <a:cs typeface="Calibri" panose="020F0502020204030204" pitchFamily="34" charset="0"/>
              </a:rPr>
              <a:t>nformed</a:t>
            </a:r>
            <a:r>
              <a:rPr lang="nl-NL" sz="5400" cap="none" dirty="0">
                <a:solidFill>
                  <a:schemeClr val="bg1"/>
                </a:solidFill>
                <a:latin typeface="Calibri" panose="020F0502020204030204" pitchFamily="34" charset="0"/>
                <a:cs typeface="Calibri" panose="020F0502020204030204" pitchFamily="34" charset="0"/>
              </a:rPr>
              <a:t> Consent</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49</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577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CCA55F-CBD1-E1B3-F260-F2F6A26046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5AD628-4985-5DCC-FB10-251BE950EE00}"/>
              </a:ext>
            </a:extLst>
          </p:cNvPr>
          <p:cNvSpPr>
            <a:spLocks noGrp="1"/>
          </p:cNvSpPr>
          <p:nvPr>
            <p:ph type="title"/>
          </p:nvPr>
        </p:nvSpPr>
        <p:spPr/>
        <p:txBody>
          <a:bodyPr/>
          <a:lstStyle/>
          <a:p>
            <a:r>
              <a:rPr lang="en-GB" dirty="0">
                <a:solidFill>
                  <a:srgbClr val="002060"/>
                </a:solidFill>
                <a:latin typeface="+mn-lt"/>
              </a:rPr>
              <a:t>SM03 – Approval October 2025</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01FCB62C-1217-67AF-BC90-285DB1971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A17AF59-8776-8B54-D333-1982B95E0535}"/>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258E95C-4449-BC2F-40AB-6AD850274A2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a:t>
            </a:fld>
            <a:endParaRPr lang="en-AU" dirty="0"/>
          </a:p>
        </p:txBody>
      </p:sp>
      <p:sp>
        <p:nvSpPr>
          <p:cNvPr id="5" name="Text Placeholder 4">
            <a:extLst>
              <a:ext uri="{FF2B5EF4-FFF2-40B4-BE49-F238E27FC236}">
                <a16:creationId xmlns:a16="http://schemas.microsoft.com/office/drawing/2014/main" id="{96C115A5-AB72-C551-6C13-D09CA4368DE4}"/>
              </a:ext>
            </a:extLst>
          </p:cNvPr>
          <p:cNvSpPr txBox="1">
            <a:spLocks/>
          </p:cNvSpPr>
          <p:nvPr/>
        </p:nvSpPr>
        <p:spPr>
          <a:xfrm>
            <a:off x="833755" y="2932071"/>
            <a:ext cx="9968925" cy="302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Content:</a:t>
            </a:r>
          </a:p>
          <a:p>
            <a:pPr>
              <a:buFontTx/>
              <a:buChar char="-"/>
            </a:pPr>
            <a:r>
              <a:rPr lang="en-US" dirty="0">
                <a:solidFill>
                  <a:srgbClr val="002060"/>
                </a:solidFill>
              </a:rPr>
              <a:t>DSA Influenza Immune Modulation V2.1 – 09May2025</a:t>
            </a:r>
          </a:p>
          <a:p>
            <a:pPr>
              <a:buFontTx/>
              <a:buChar char="-"/>
            </a:pPr>
            <a:r>
              <a:rPr lang="en-US" dirty="0">
                <a:solidFill>
                  <a:srgbClr val="002060"/>
                </a:solidFill>
              </a:rPr>
              <a:t>Addition of sites</a:t>
            </a:r>
          </a:p>
          <a:p>
            <a:pPr>
              <a:buFontTx/>
              <a:buChar char="-"/>
            </a:pPr>
            <a:r>
              <a:rPr lang="en-US" dirty="0">
                <a:solidFill>
                  <a:srgbClr val="002060"/>
                </a:solidFill>
              </a:rPr>
              <a:t>Part II documentation for countries (PI changes, updated insurance, CVs or GCP certificates)</a:t>
            </a:r>
          </a:p>
          <a:p>
            <a:pPr>
              <a:buFontTx/>
              <a:buChar char="-"/>
            </a:pPr>
            <a:r>
              <a:rPr lang="en-US" dirty="0">
                <a:solidFill>
                  <a:srgbClr val="002060"/>
                </a:solidFill>
              </a:rPr>
              <a:t>Documents to implement sampling in NL (influenza immune modulation DSA)</a:t>
            </a:r>
          </a:p>
          <a:p>
            <a:pPr>
              <a:buFontTx/>
              <a:buChar char="-"/>
            </a:pPr>
            <a:endParaRPr lang="en-US" dirty="0">
              <a:solidFill>
                <a:srgbClr val="002060"/>
              </a:solidFill>
            </a:endParaRPr>
          </a:p>
        </p:txBody>
      </p:sp>
      <p:sp>
        <p:nvSpPr>
          <p:cNvPr id="7" name="Text Placeholder 4">
            <a:extLst>
              <a:ext uri="{FF2B5EF4-FFF2-40B4-BE49-F238E27FC236}">
                <a16:creationId xmlns:a16="http://schemas.microsoft.com/office/drawing/2014/main" id="{DA86C1A8-9977-590C-BDBB-CD6F1BE6B67D}"/>
              </a:ext>
            </a:extLst>
          </p:cNvPr>
          <p:cNvSpPr txBox="1">
            <a:spLocks/>
          </p:cNvSpPr>
          <p:nvPr/>
        </p:nvSpPr>
        <p:spPr>
          <a:xfrm>
            <a:off x="833755" y="1606508"/>
            <a:ext cx="9968925" cy="1022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SM02 does not exist due to a technicality of CTIS</a:t>
            </a:r>
            <a:endParaRPr lang="en-US" strike="sngStrike" dirty="0">
              <a:solidFill>
                <a:srgbClr val="FF0000"/>
              </a:solidFill>
            </a:endParaRPr>
          </a:p>
        </p:txBody>
      </p:sp>
    </p:spTree>
    <p:extLst>
      <p:ext uri="{BB962C8B-B14F-4D97-AF65-F5344CB8AC3E}">
        <p14:creationId xmlns:p14="http://schemas.microsoft.com/office/powerpoint/2010/main" val="404199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BA5D-86A7-A524-7901-3651BAC8FC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00D977-5326-6016-D394-BFC2068846C9}"/>
              </a:ext>
            </a:extLst>
          </p:cNvPr>
          <p:cNvSpPr>
            <a:spLocks noGrp="1"/>
          </p:cNvSpPr>
          <p:nvPr>
            <p:ph type="title"/>
          </p:nvPr>
        </p:nvSpPr>
        <p:spPr/>
        <p:txBody>
          <a:bodyPr/>
          <a:lstStyle/>
          <a:p>
            <a:r>
              <a:rPr lang="nl-NL" dirty="0" err="1">
                <a:solidFill>
                  <a:srgbClr val="002060"/>
                </a:solidFill>
                <a:latin typeface="+mn-lt"/>
              </a:rPr>
              <a:t>Informed</a:t>
            </a:r>
            <a:r>
              <a:rPr lang="nl-NL" dirty="0">
                <a:solidFill>
                  <a:srgbClr val="002060"/>
                </a:solidFill>
                <a:latin typeface="+mn-lt"/>
              </a:rPr>
              <a:t> Consent</a:t>
            </a:r>
          </a:p>
        </p:txBody>
      </p:sp>
      <p:pic>
        <p:nvPicPr>
          <p:cNvPr id="4" name="Afbeelding 6">
            <a:extLst>
              <a:ext uri="{FF2B5EF4-FFF2-40B4-BE49-F238E27FC236}">
                <a16:creationId xmlns:a16="http://schemas.microsoft.com/office/drawing/2014/main" id="{CCC1577E-27AE-F493-EFA7-18B5A0C4E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7F332EA1-6F55-5274-102B-F95CB80C7AB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41C26AC7-53F6-D25B-379B-0BE1C0BE661D}"/>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50</a:t>
            </a:fld>
            <a:endParaRPr lang="en-AU" dirty="0"/>
          </a:p>
        </p:txBody>
      </p:sp>
      <p:pic>
        <p:nvPicPr>
          <p:cNvPr id="5" name="Picture 5" descr="A diagram of a procedure&#10;&#10;AI-generated content may be incorrect.">
            <a:extLst>
              <a:ext uri="{FF2B5EF4-FFF2-40B4-BE49-F238E27FC236}">
                <a16:creationId xmlns:a16="http://schemas.microsoft.com/office/drawing/2014/main" id="{CB9A0595-C7E5-55F9-DE68-968DAA646A6E}"/>
              </a:ext>
            </a:extLst>
          </p:cNvPr>
          <p:cNvPicPr>
            <a:picLocks noChangeAspect="1"/>
          </p:cNvPicPr>
          <p:nvPr/>
        </p:nvPicPr>
        <p:blipFill>
          <a:blip r:embed="rId5"/>
          <a:srcRect t="12337" b="10155"/>
          <a:stretch>
            <a:fillRect/>
          </a:stretch>
        </p:blipFill>
        <p:spPr>
          <a:xfrm>
            <a:off x="6708278" y="3242171"/>
            <a:ext cx="5030398" cy="3245595"/>
          </a:xfrm>
          <a:prstGeom prst="rect">
            <a:avLst/>
          </a:prstGeom>
          <a:ln>
            <a:solidFill>
              <a:schemeClr val="tx1"/>
            </a:solidFill>
          </a:ln>
        </p:spPr>
      </p:pic>
      <p:sp>
        <p:nvSpPr>
          <p:cNvPr id="9" name="TextBox 1">
            <a:extLst>
              <a:ext uri="{FF2B5EF4-FFF2-40B4-BE49-F238E27FC236}">
                <a16:creationId xmlns:a16="http://schemas.microsoft.com/office/drawing/2014/main" id="{6AAD4F9F-C315-76A0-0867-7468C51FE248}"/>
              </a:ext>
            </a:extLst>
          </p:cNvPr>
          <p:cNvSpPr txBox="1"/>
          <p:nvPr/>
        </p:nvSpPr>
        <p:spPr>
          <a:xfrm>
            <a:off x="1567180" y="3625444"/>
            <a:ext cx="5030398" cy="2862322"/>
          </a:xfrm>
          <a:prstGeom prst="rect">
            <a:avLst/>
          </a:prstGeom>
          <a:noFill/>
          <a:ln>
            <a:solidFill>
              <a:schemeClr val="tx1"/>
            </a:solidFill>
          </a:ln>
        </p:spPr>
        <p:txBody>
          <a:bodyPr wrap="square" rtlCol="0">
            <a:spAutoFit/>
          </a:bodyPr>
          <a:lstStyle/>
          <a:p>
            <a:r>
              <a:rPr lang="nl-NL" sz="1600" dirty="0">
                <a:solidFill>
                  <a:srgbClr val="002060"/>
                </a:solidFill>
                <a:latin typeface="+mj-lt"/>
              </a:rPr>
              <a:t>* </a:t>
            </a:r>
            <a:r>
              <a:rPr lang="nl-NL" sz="1600" dirty="0" err="1">
                <a:solidFill>
                  <a:srgbClr val="002060"/>
                </a:solidFill>
                <a:latin typeface="+mj-lt"/>
              </a:rPr>
              <a:t>Prospective</a:t>
            </a:r>
            <a:r>
              <a:rPr lang="nl-NL" sz="1600" dirty="0">
                <a:solidFill>
                  <a:srgbClr val="002060"/>
                </a:solidFill>
                <a:latin typeface="+mj-lt"/>
              </a:rPr>
              <a:t> </a:t>
            </a:r>
            <a:r>
              <a:rPr lang="nl-NL" sz="1600" dirty="0" err="1">
                <a:solidFill>
                  <a:srgbClr val="002060"/>
                </a:solidFill>
                <a:latin typeface="+mj-lt"/>
              </a:rPr>
              <a:t>patient</a:t>
            </a:r>
            <a:r>
              <a:rPr lang="nl-NL" sz="1600" dirty="0">
                <a:solidFill>
                  <a:srgbClr val="002060"/>
                </a:solidFill>
                <a:latin typeface="+mj-lt"/>
              </a:rPr>
              <a:t> consent is </a:t>
            </a:r>
            <a:r>
              <a:rPr lang="nl-NL" sz="1600" dirty="0" err="1">
                <a:solidFill>
                  <a:srgbClr val="002060"/>
                </a:solidFill>
                <a:latin typeface="+mj-lt"/>
              </a:rPr>
              <a:t>the</a:t>
            </a:r>
            <a:r>
              <a:rPr lang="nl-NL" sz="1600" dirty="0">
                <a:solidFill>
                  <a:srgbClr val="002060"/>
                </a:solidFill>
                <a:latin typeface="+mj-lt"/>
              </a:rPr>
              <a:t> default consent type.</a:t>
            </a:r>
          </a:p>
          <a:p>
            <a:endParaRPr lang="nl-NL" sz="1600" dirty="0">
              <a:solidFill>
                <a:srgbClr val="002060"/>
              </a:solidFill>
              <a:latin typeface="+mj-lt"/>
            </a:endParaRPr>
          </a:p>
          <a:p>
            <a:r>
              <a:rPr lang="nl-NL" sz="1600" dirty="0">
                <a:solidFill>
                  <a:srgbClr val="002060"/>
                </a:solidFill>
                <a:latin typeface="+mj-lt"/>
              </a:rPr>
              <a:t>** In case of </a:t>
            </a:r>
            <a:r>
              <a:rPr lang="nl-NL" sz="1600" dirty="0" err="1">
                <a:solidFill>
                  <a:srgbClr val="002060"/>
                </a:solidFill>
                <a:latin typeface="+mj-lt"/>
              </a:rPr>
              <a:t>verbal</a:t>
            </a:r>
            <a:r>
              <a:rPr lang="nl-NL" sz="1600" dirty="0">
                <a:solidFill>
                  <a:srgbClr val="002060"/>
                </a:solidFill>
                <a:latin typeface="+mj-lt"/>
              </a:rPr>
              <a:t> consent, </a:t>
            </a:r>
            <a:r>
              <a:rPr lang="nl-NL" sz="1600" dirty="0" err="1">
                <a:solidFill>
                  <a:srgbClr val="002060"/>
                </a:solidFill>
                <a:latin typeface="+mj-lt"/>
              </a:rPr>
              <a:t>the</a:t>
            </a:r>
            <a:r>
              <a:rPr lang="nl-NL" sz="1600" dirty="0">
                <a:solidFill>
                  <a:srgbClr val="002060"/>
                </a:solidFill>
                <a:latin typeface="+mj-lt"/>
              </a:rPr>
              <a:t> </a:t>
            </a:r>
            <a:r>
              <a:rPr lang="nl-NL" sz="1600" dirty="0" err="1">
                <a:solidFill>
                  <a:srgbClr val="002060"/>
                </a:solidFill>
                <a:latin typeface="+mj-lt"/>
              </a:rPr>
              <a:t>witness</a:t>
            </a:r>
            <a:r>
              <a:rPr lang="nl-NL" sz="1600" dirty="0">
                <a:solidFill>
                  <a:srgbClr val="002060"/>
                </a:solidFill>
                <a:latin typeface="+mj-lt"/>
              </a:rPr>
              <a:t> </a:t>
            </a:r>
            <a:r>
              <a:rPr lang="nl-NL" sz="1600" dirty="0" err="1">
                <a:solidFill>
                  <a:srgbClr val="002060"/>
                </a:solidFill>
                <a:latin typeface="+mj-lt"/>
              </a:rPr>
              <a:t>should</a:t>
            </a:r>
            <a:r>
              <a:rPr lang="nl-NL" sz="1600" dirty="0">
                <a:solidFill>
                  <a:srgbClr val="002060"/>
                </a:solidFill>
                <a:latin typeface="+mj-lt"/>
              </a:rPr>
              <a:t> </a:t>
            </a:r>
            <a:r>
              <a:rPr lang="nl-NL" sz="1600" dirty="0" err="1">
                <a:solidFill>
                  <a:srgbClr val="002060"/>
                </a:solidFill>
                <a:latin typeface="+mj-lt"/>
              </a:rPr>
              <a:t>be</a:t>
            </a:r>
            <a:r>
              <a:rPr lang="nl-NL" sz="1600" dirty="0">
                <a:solidFill>
                  <a:srgbClr val="002060"/>
                </a:solidFill>
                <a:latin typeface="+mj-lt"/>
              </a:rPr>
              <a:t> </a:t>
            </a:r>
            <a:r>
              <a:rPr lang="nl-NL" sz="1600" dirty="0" err="1">
                <a:solidFill>
                  <a:srgbClr val="002060"/>
                </a:solidFill>
                <a:latin typeface="+mj-lt"/>
              </a:rPr>
              <a:t>impartial</a:t>
            </a:r>
            <a:r>
              <a:rPr lang="nl-NL" sz="1600" dirty="0">
                <a:solidFill>
                  <a:srgbClr val="002060"/>
                </a:solidFill>
                <a:latin typeface="+mj-lt"/>
              </a:rPr>
              <a:t> (</a:t>
            </a:r>
            <a:r>
              <a:rPr lang="nl-NL" sz="1600" dirty="0" err="1">
                <a:solidFill>
                  <a:srgbClr val="002060"/>
                </a:solidFill>
                <a:latin typeface="+mj-lt"/>
              </a:rPr>
              <a:t>not</a:t>
            </a:r>
            <a:r>
              <a:rPr lang="nl-NL" sz="1600" dirty="0">
                <a:solidFill>
                  <a:srgbClr val="002060"/>
                </a:solidFill>
                <a:latin typeface="+mj-lt"/>
              </a:rPr>
              <a:t> </a:t>
            </a:r>
            <a:r>
              <a:rPr lang="nl-NL" sz="1600" dirty="0" err="1">
                <a:solidFill>
                  <a:srgbClr val="002060"/>
                </a:solidFill>
                <a:latin typeface="+mj-lt"/>
              </a:rPr>
              <a:t>involved</a:t>
            </a:r>
            <a:r>
              <a:rPr lang="nl-NL" sz="1600" dirty="0">
                <a:solidFill>
                  <a:srgbClr val="002060"/>
                </a:solidFill>
                <a:latin typeface="+mj-lt"/>
              </a:rPr>
              <a:t> in </a:t>
            </a:r>
            <a:r>
              <a:rPr lang="nl-NL" sz="1600" dirty="0" err="1">
                <a:solidFill>
                  <a:srgbClr val="002060"/>
                </a:solidFill>
                <a:latin typeface="+mj-lt"/>
              </a:rPr>
              <a:t>the</a:t>
            </a:r>
            <a:r>
              <a:rPr lang="nl-NL" sz="1600" dirty="0">
                <a:solidFill>
                  <a:srgbClr val="002060"/>
                </a:solidFill>
                <a:latin typeface="+mj-lt"/>
              </a:rPr>
              <a:t> trial). </a:t>
            </a:r>
            <a:r>
              <a:rPr lang="nl-NL" sz="1600" dirty="0" err="1">
                <a:solidFill>
                  <a:srgbClr val="002060"/>
                </a:solidFill>
                <a:latin typeface="+mj-lt"/>
              </a:rPr>
              <a:t>Alternative</a:t>
            </a:r>
            <a:r>
              <a:rPr lang="nl-NL" sz="1600" dirty="0">
                <a:solidFill>
                  <a:srgbClr val="002060"/>
                </a:solidFill>
                <a:latin typeface="+mj-lt"/>
              </a:rPr>
              <a:t> </a:t>
            </a:r>
            <a:r>
              <a:rPr lang="nl-NL" sz="1600" dirty="0" err="1">
                <a:solidFill>
                  <a:srgbClr val="002060"/>
                </a:solidFill>
                <a:latin typeface="+mj-lt"/>
              </a:rPr>
              <a:t>methods</a:t>
            </a:r>
            <a:r>
              <a:rPr lang="nl-NL" sz="1600" dirty="0">
                <a:solidFill>
                  <a:srgbClr val="002060"/>
                </a:solidFill>
                <a:latin typeface="+mj-lt"/>
              </a:rPr>
              <a:t> </a:t>
            </a:r>
            <a:r>
              <a:rPr lang="nl-NL" sz="1600" dirty="0" err="1">
                <a:solidFill>
                  <a:srgbClr val="002060"/>
                </a:solidFill>
                <a:latin typeface="+mj-lt"/>
              </a:rPr>
              <a:t>for</a:t>
            </a:r>
            <a:r>
              <a:rPr lang="nl-NL" sz="1600" dirty="0">
                <a:solidFill>
                  <a:srgbClr val="002060"/>
                </a:solidFill>
                <a:latin typeface="+mj-lt"/>
              </a:rPr>
              <a:t> consent </a:t>
            </a:r>
            <a:r>
              <a:rPr lang="nl-NL" sz="1600" dirty="0" err="1">
                <a:solidFill>
                  <a:srgbClr val="002060"/>
                </a:solidFill>
                <a:latin typeface="+mj-lt"/>
              </a:rPr>
              <a:t>according</a:t>
            </a:r>
            <a:r>
              <a:rPr lang="nl-NL" sz="1600" dirty="0">
                <a:solidFill>
                  <a:srgbClr val="002060"/>
                </a:solidFill>
                <a:latin typeface="+mj-lt"/>
              </a:rPr>
              <a:t> </a:t>
            </a:r>
            <a:r>
              <a:rPr lang="nl-NL" sz="1600" dirty="0" err="1">
                <a:solidFill>
                  <a:srgbClr val="002060"/>
                </a:solidFill>
                <a:latin typeface="+mj-lt"/>
              </a:rPr>
              <a:t>to</a:t>
            </a:r>
            <a:r>
              <a:rPr lang="nl-NL" sz="1600" dirty="0">
                <a:solidFill>
                  <a:srgbClr val="002060"/>
                </a:solidFill>
                <a:latin typeface="+mj-lt"/>
              </a:rPr>
              <a:t> </a:t>
            </a:r>
            <a:r>
              <a:rPr lang="nl-NL" sz="1600" i="1" dirty="0">
                <a:solidFill>
                  <a:srgbClr val="002060"/>
                </a:solidFill>
                <a:latin typeface="+mj-lt"/>
              </a:rPr>
              <a:t>CTR</a:t>
            </a:r>
            <a:r>
              <a:rPr lang="nl-NL" sz="1600" dirty="0">
                <a:solidFill>
                  <a:srgbClr val="002060"/>
                </a:solidFill>
                <a:latin typeface="+mj-lt"/>
              </a:rPr>
              <a:t> </a:t>
            </a:r>
            <a:r>
              <a:rPr lang="nl-NL" sz="1600" dirty="0" err="1">
                <a:solidFill>
                  <a:srgbClr val="002060"/>
                </a:solidFill>
                <a:latin typeface="+mj-lt"/>
              </a:rPr>
              <a:t>can</a:t>
            </a:r>
            <a:r>
              <a:rPr lang="nl-NL" sz="1600" dirty="0">
                <a:solidFill>
                  <a:srgbClr val="002060"/>
                </a:solidFill>
                <a:latin typeface="+mj-lt"/>
              </a:rPr>
              <a:t> </a:t>
            </a:r>
            <a:r>
              <a:rPr lang="nl-NL" sz="1600" dirty="0" err="1">
                <a:solidFill>
                  <a:srgbClr val="002060"/>
                </a:solidFill>
                <a:latin typeface="+mj-lt"/>
              </a:rPr>
              <a:t>also</a:t>
            </a:r>
            <a:r>
              <a:rPr lang="nl-NL" sz="1600" dirty="0">
                <a:solidFill>
                  <a:srgbClr val="002060"/>
                </a:solidFill>
                <a:latin typeface="+mj-lt"/>
              </a:rPr>
              <a:t> </a:t>
            </a:r>
            <a:r>
              <a:rPr lang="nl-NL" sz="1600" dirty="0" err="1">
                <a:solidFill>
                  <a:srgbClr val="002060"/>
                </a:solidFill>
                <a:latin typeface="+mj-lt"/>
              </a:rPr>
              <a:t>be</a:t>
            </a:r>
            <a:r>
              <a:rPr lang="nl-NL" sz="1600" dirty="0">
                <a:solidFill>
                  <a:srgbClr val="002060"/>
                </a:solidFill>
                <a:latin typeface="+mj-lt"/>
              </a:rPr>
              <a:t> consent via </a:t>
            </a:r>
            <a:r>
              <a:rPr lang="nl-NL" sz="1600" dirty="0" err="1">
                <a:solidFill>
                  <a:srgbClr val="002060"/>
                </a:solidFill>
                <a:latin typeface="+mj-lt"/>
              </a:rPr>
              <a:t>recording</a:t>
            </a:r>
            <a:r>
              <a:rPr lang="nl-NL" sz="1600" dirty="0">
                <a:solidFill>
                  <a:srgbClr val="002060"/>
                </a:solidFill>
                <a:latin typeface="+mj-lt"/>
              </a:rPr>
              <a:t> or video.</a:t>
            </a:r>
          </a:p>
          <a:p>
            <a:endParaRPr lang="nl-NL" sz="1600" dirty="0">
              <a:solidFill>
                <a:srgbClr val="002060"/>
              </a:solidFill>
              <a:latin typeface="+mj-lt"/>
            </a:endParaRPr>
          </a:p>
          <a:p>
            <a:pPr lvl="0" defTabSz="488950">
              <a:lnSpc>
                <a:spcPct val="90000"/>
              </a:lnSpc>
              <a:spcBef>
                <a:spcPct val="0"/>
              </a:spcBef>
              <a:spcAft>
                <a:spcPct val="35000"/>
              </a:spcAft>
            </a:pPr>
            <a:r>
              <a:rPr lang="nl-NL" sz="1600" dirty="0">
                <a:solidFill>
                  <a:srgbClr val="002060"/>
                </a:solidFill>
                <a:latin typeface="+mj-lt"/>
              </a:rPr>
              <a:t>***	Order of LAR priority: </a:t>
            </a:r>
            <a:endParaRPr lang="en-NL" sz="1600" dirty="0">
              <a:solidFill>
                <a:srgbClr val="002060"/>
              </a:solidFill>
              <a:latin typeface="+mj-lt"/>
            </a:endParaRP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LAR </a:t>
            </a:r>
            <a:r>
              <a:rPr lang="nl-NL" sz="1600" dirty="0" err="1">
                <a:solidFill>
                  <a:srgbClr val="002060"/>
                </a:solidFill>
                <a:latin typeface="+mj-lt"/>
              </a:rPr>
              <a:t>appointed</a:t>
            </a:r>
            <a:r>
              <a:rPr lang="nl-NL" sz="1600" dirty="0">
                <a:solidFill>
                  <a:srgbClr val="002060"/>
                </a:solidFill>
                <a:latin typeface="+mj-lt"/>
              </a:rPr>
              <a:t> </a:t>
            </a:r>
            <a:r>
              <a:rPr lang="nl-NL" sz="1600" dirty="0" err="1">
                <a:solidFill>
                  <a:srgbClr val="002060"/>
                </a:solidFill>
                <a:latin typeface="+mj-lt"/>
              </a:rPr>
              <a:t>by</a:t>
            </a:r>
            <a:r>
              <a:rPr lang="nl-NL" sz="1600" dirty="0">
                <a:solidFill>
                  <a:srgbClr val="002060"/>
                </a:solidFill>
                <a:latin typeface="+mj-lt"/>
              </a:rPr>
              <a:t> court</a:t>
            </a: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Personal LAR / proxy</a:t>
            </a: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Professional LAR</a:t>
            </a:r>
            <a:endParaRPr lang="en-NL" sz="1600" dirty="0">
              <a:solidFill>
                <a:srgbClr val="002060"/>
              </a:solidFill>
              <a:latin typeface="+mj-lt"/>
            </a:endParaRPr>
          </a:p>
        </p:txBody>
      </p:sp>
      <p:sp>
        <p:nvSpPr>
          <p:cNvPr id="7" name="Tekstvak 6">
            <a:extLst>
              <a:ext uri="{FF2B5EF4-FFF2-40B4-BE49-F238E27FC236}">
                <a16:creationId xmlns:a16="http://schemas.microsoft.com/office/drawing/2014/main" id="{E77BCE87-9EA7-C6C4-DA1D-2E82DB3C6D1E}"/>
              </a:ext>
            </a:extLst>
          </p:cNvPr>
          <p:cNvSpPr txBox="1"/>
          <p:nvPr/>
        </p:nvSpPr>
        <p:spPr>
          <a:xfrm>
            <a:off x="381000" y="1562100"/>
            <a:ext cx="10753725" cy="155016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j-lt"/>
                <a:ea typeface="+mn-ea"/>
                <a:cs typeface="+mn-cs"/>
              </a:rPr>
              <a:t>Obtaining Informed Consent in emergency setting is now described in the EU RSA V4 for all countries and aligned with CTR requirements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EU RSA </a:t>
            </a:r>
            <a:r>
              <a:rPr lang="nl-NL" sz="2400" b="1" dirty="0">
                <a:solidFill>
                  <a:srgbClr val="002060"/>
                </a:solidFill>
                <a:latin typeface="+mj-lt"/>
                <a:cs typeface="Calibri" panose="020F0502020204030204" pitchFamily="34" charset="0"/>
              </a:rPr>
              <a:t>UK country annex </a:t>
            </a:r>
            <a:r>
              <a:rPr lang="nl-NL" sz="2400" dirty="0">
                <a:solidFill>
                  <a:srgbClr val="002060"/>
                </a:solidFill>
                <a:latin typeface="+mj-lt"/>
                <a:cs typeface="Calibri" panose="020F0502020204030204" pitchFamily="34" charset="0"/>
              </a:rPr>
              <a:t>lists approved consent types and procedures, as described in refresher training session. </a:t>
            </a:r>
            <a:endParaRPr kumimoji="0" lang="en-US" sz="280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780551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kern="1200" dirty="0">
                <a:solidFill>
                  <a:schemeClr val="bg1"/>
                </a:solidFill>
                <a:effectLst/>
                <a:latin typeface="+mj-lt"/>
                <a:ea typeface="+mn-ea"/>
                <a:cs typeface="+mn-cs"/>
              </a:rPr>
              <a:t>ICH-GCP &amp; GDPR</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1475CC">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srgbClr val="1475CC">
                  <a:lumMod val="75000"/>
                  <a:lumOff val="25000"/>
                </a:srgbClr>
              </a:solidFill>
              <a:effectLst/>
              <a:uLnTx/>
              <a:uFillTx/>
              <a:latin typeface="Gill Sans MT" panose="020B0502020104020203"/>
              <a:ea typeface="+mn-ea"/>
              <a:cs typeface="+mn-cs"/>
            </a:endParaRPr>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851" b="20919"/>
          <a:stretch/>
        </p:blipFill>
        <p:spPr>
          <a:xfrm>
            <a:off x="856086" y="2328414"/>
            <a:ext cx="1447635"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658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p:txBody>
          <a:bodyPr>
            <a:normAutofit/>
          </a:bodyPr>
          <a:lstStyle/>
          <a:p>
            <a:pPr marL="0" indent="0">
              <a:buNone/>
            </a:pPr>
            <a:r>
              <a:rPr lang="en-US" dirty="0">
                <a:solidFill>
                  <a:srgbClr val="002060"/>
                </a:solidFill>
                <a:latin typeface="+mj-lt"/>
              </a:rPr>
              <a:t>Effective date was 23</a:t>
            </a:r>
            <a:r>
              <a:rPr lang="en-US" baseline="30000" dirty="0">
                <a:solidFill>
                  <a:srgbClr val="002060"/>
                </a:solidFill>
                <a:latin typeface="+mj-lt"/>
              </a:rPr>
              <a:t>rd</a:t>
            </a:r>
            <a:r>
              <a:rPr lang="en-US" dirty="0">
                <a:solidFill>
                  <a:srgbClr val="002060"/>
                </a:solidFill>
                <a:latin typeface="+mj-lt"/>
              </a:rPr>
              <a:t> July 2025 in the EU.</a:t>
            </a:r>
          </a:p>
          <a:p>
            <a:pPr marL="0" indent="0">
              <a:buNone/>
            </a:pPr>
            <a:r>
              <a:rPr lang="en-US" dirty="0">
                <a:solidFill>
                  <a:srgbClr val="002060"/>
                </a:solidFill>
                <a:latin typeface="+mj-lt"/>
              </a:rPr>
              <a:t>Mandatory in the UK as of 28</a:t>
            </a:r>
            <a:r>
              <a:rPr lang="en-US" baseline="30000" dirty="0">
                <a:solidFill>
                  <a:srgbClr val="002060"/>
                </a:solidFill>
                <a:latin typeface="+mj-lt"/>
              </a:rPr>
              <a:t>th</a:t>
            </a:r>
            <a:r>
              <a:rPr lang="en-US" dirty="0">
                <a:solidFill>
                  <a:srgbClr val="002060"/>
                </a:solidFill>
                <a:latin typeface="+mj-lt"/>
              </a:rPr>
              <a:t> April 2026.</a:t>
            </a:r>
          </a:p>
          <a:p>
            <a:pPr marL="0" indent="0">
              <a:buNone/>
            </a:pPr>
            <a:endParaRPr lang="en-US" sz="2800" dirty="0">
              <a:solidFill>
                <a:srgbClr val="002060"/>
              </a:solidFill>
              <a:latin typeface="+mj-lt"/>
            </a:endParaRPr>
          </a:p>
          <a:p>
            <a:pPr marL="0" indent="0">
              <a:buNone/>
            </a:pPr>
            <a:r>
              <a:rPr lang="en-US" dirty="0">
                <a:solidFill>
                  <a:srgbClr val="002060"/>
                </a:solidFill>
                <a:latin typeface="+mj-lt"/>
              </a:rPr>
              <a:t>Please file your (updated) GCP certificates in the ISF and share with your TM team for TMF filing.</a:t>
            </a:r>
          </a:p>
          <a:p>
            <a:pPr marL="0" indent="0">
              <a:buNone/>
            </a:pPr>
            <a:endParaRPr lang="en-US" sz="2800" dirty="0">
              <a:solidFill>
                <a:srgbClr val="002060"/>
              </a:solidFill>
              <a:latin typeface="+mj-lt"/>
            </a:endParaRPr>
          </a:p>
          <a:p>
            <a:pPr marL="0" indent="0">
              <a:buNone/>
            </a:pPr>
            <a:endParaRPr lang="en-US" sz="28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ICH-GCP E6 R3</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52</a:t>
            </a:fld>
            <a:endParaRPr lang="en-AU" dirty="0"/>
          </a:p>
        </p:txBody>
      </p:sp>
    </p:spTree>
    <p:extLst>
      <p:ext uri="{BB962C8B-B14F-4D97-AF65-F5344CB8AC3E}">
        <p14:creationId xmlns:p14="http://schemas.microsoft.com/office/powerpoint/2010/main" val="1450737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501938" cy="2635864"/>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6000" cap="none" dirty="0">
                <a:solidFill>
                  <a:schemeClr val="bg1"/>
                </a:solidFill>
                <a:latin typeface="Calibri" panose="020F0502020204030204" pitchFamily="34" charset="0"/>
                <a:cs typeface="Calibri" panose="020F0502020204030204" pitchFamily="34" charset="0"/>
              </a:rPr>
              <a:t>Practical Information</a:t>
            </a:r>
            <a:endParaRPr lang="nl-NL" sz="6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53</a:t>
            </a:fld>
            <a:endParaRPr lang="en-US" dirty="0"/>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088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What’s</a:t>
            </a:r>
            <a:r>
              <a:rPr lang="nl-NL" dirty="0">
                <a:solidFill>
                  <a:srgbClr val="002060"/>
                </a:solidFill>
                <a:latin typeface="+mn-lt"/>
              </a:rPr>
              <a:t> next?</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54</a:t>
            </a:fld>
            <a:endParaRPr lang="en-AU" dirty="0"/>
          </a:p>
        </p:txBody>
      </p:sp>
      <p:sp>
        <p:nvSpPr>
          <p:cNvPr id="17" name="Pijl: rechts 16">
            <a:extLst>
              <a:ext uri="{FF2B5EF4-FFF2-40B4-BE49-F238E27FC236}">
                <a16:creationId xmlns:a16="http://schemas.microsoft.com/office/drawing/2014/main" id="{4D58BA71-491B-D4F6-C6D6-524D83A4D3EF}"/>
              </a:ext>
            </a:extLst>
          </p:cNvPr>
          <p:cNvSpPr/>
          <p:nvPr/>
        </p:nvSpPr>
        <p:spPr>
          <a:xfrm>
            <a:off x="8235837" y="3242975"/>
            <a:ext cx="1424567" cy="11629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GREEN LIGHT</a:t>
            </a:r>
          </a:p>
        </p:txBody>
      </p:sp>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91799" y="1482953"/>
            <a:ext cx="9742333" cy="3565695"/>
          </a:xfrm>
        </p:spPr>
        <p:txBody>
          <a:bodyPr>
            <a:noAutofit/>
          </a:bodyPr>
          <a:lstStyle/>
          <a:p>
            <a:pPr marL="0" indent="0">
              <a:spcBef>
                <a:spcPts val="0"/>
              </a:spcBef>
              <a:buNone/>
            </a:pPr>
            <a:r>
              <a:rPr lang="nl-NL" sz="2400" dirty="0">
                <a:solidFill>
                  <a:srgbClr val="002060"/>
                </a:solidFill>
                <a:latin typeface="+mj-lt"/>
              </a:rPr>
              <a:t>We will contact sites to (re-)confirm domain and intervention participation.</a:t>
            </a:r>
          </a:p>
          <a:p>
            <a:pPr marL="0" indent="0">
              <a:spcBef>
                <a:spcPts val="0"/>
              </a:spcBef>
              <a:buNone/>
            </a:pPr>
            <a:endParaRPr lang="nl-NL" sz="2400" dirty="0">
              <a:solidFill>
                <a:srgbClr val="002060"/>
              </a:solidFill>
              <a:latin typeface="+mj-lt"/>
            </a:endParaRPr>
          </a:p>
          <a:p>
            <a:pPr marL="0" indent="0">
              <a:spcBef>
                <a:spcPts val="0"/>
              </a:spcBef>
              <a:spcAft>
                <a:spcPts val="300"/>
              </a:spcAft>
              <a:buNone/>
            </a:pPr>
            <a:r>
              <a:rPr lang="nl-NL" sz="2400" b="1" dirty="0" err="1">
                <a:solidFill>
                  <a:srgbClr val="002060"/>
                </a:solidFill>
                <a:latin typeface="+mj-lt"/>
              </a:rPr>
              <a:t>Expected</a:t>
            </a:r>
            <a:r>
              <a:rPr lang="nl-NL" sz="2400" b="1" dirty="0">
                <a:solidFill>
                  <a:srgbClr val="002060"/>
                </a:solidFill>
                <a:latin typeface="+mj-lt"/>
              </a:rPr>
              <a:t> </a:t>
            </a:r>
            <a:r>
              <a:rPr lang="nl-NL" sz="2400" b="1" dirty="0" err="1">
                <a:solidFill>
                  <a:srgbClr val="002060"/>
                </a:solidFill>
                <a:latin typeface="+mj-lt"/>
              </a:rPr>
              <a:t>from</a:t>
            </a:r>
            <a:r>
              <a:rPr lang="nl-NL" sz="2400" b="1" dirty="0">
                <a:solidFill>
                  <a:srgbClr val="002060"/>
                </a:solidFill>
                <a:latin typeface="+mj-lt"/>
              </a:rPr>
              <a:t> Sites</a:t>
            </a:r>
          </a:p>
          <a:p>
            <a:pPr>
              <a:spcBef>
                <a:spcPts val="0"/>
              </a:spcBef>
              <a:spcAft>
                <a:spcPts val="300"/>
              </a:spcAft>
              <a:buFontTx/>
              <a:buChar char="-"/>
            </a:pPr>
            <a:r>
              <a:rPr lang="nl-NL" sz="2400" dirty="0" err="1">
                <a:solidFill>
                  <a:srgbClr val="002060"/>
                </a:solidFill>
                <a:latin typeface="+mj-lt"/>
              </a:rPr>
              <a:t>Attend</a:t>
            </a:r>
            <a:r>
              <a:rPr lang="nl-NL" sz="2400" dirty="0">
                <a:solidFill>
                  <a:srgbClr val="002060"/>
                </a:solidFill>
                <a:latin typeface="+mj-lt"/>
              </a:rPr>
              <a:t> </a:t>
            </a:r>
            <a:r>
              <a:rPr lang="nl-NL" sz="2400" dirty="0" err="1">
                <a:solidFill>
                  <a:srgbClr val="002060"/>
                </a:solidFill>
                <a:latin typeface="+mj-lt"/>
              </a:rPr>
              <a:t>Core</a:t>
            </a:r>
            <a:r>
              <a:rPr lang="nl-NL" sz="2400" dirty="0">
                <a:solidFill>
                  <a:srgbClr val="002060"/>
                </a:solidFill>
                <a:latin typeface="+mj-lt"/>
              </a:rPr>
              <a:t> V4 update training / </a:t>
            </a:r>
            <a:r>
              <a:rPr lang="nl-NL" sz="2400" dirty="0" err="1">
                <a:solidFill>
                  <a:srgbClr val="002060"/>
                </a:solidFill>
                <a:latin typeface="+mj-lt"/>
              </a:rPr>
              <a:t>self</a:t>
            </a:r>
            <a:r>
              <a:rPr lang="nl-NL" sz="2400" dirty="0">
                <a:solidFill>
                  <a:srgbClr val="002060"/>
                </a:solidFill>
                <a:latin typeface="+mj-lt"/>
              </a:rPr>
              <a:t>-training via </a:t>
            </a:r>
            <a:r>
              <a:rPr lang="nl-NL" sz="2400" dirty="0" err="1">
                <a:solidFill>
                  <a:srgbClr val="002060"/>
                </a:solidFill>
                <a:latin typeface="+mj-lt"/>
              </a:rPr>
              <a:t>recording</a:t>
            </a:r>
            <a:endParaRPr lang="nl-NL" sz="2400" dirty="0">
              <a:solidFill>
                <a:srgbClr val="002060"/>
              </a:solidFill>
              <a:latin typeface="+mj-lt"/>
            </a:endParaRPr>
          </a:p>
          <a:p>
            <a:pPr>
              <a:spcBef>
                <a:spcPts val="0"/>
              </a:spcBef>
              <a:spcAft>
                <a:spcPts val="300"/>
              </a:spcAft>
              <a:buFontTx/>
              <a:buChar char="-"/>
            </a:pPr>
            <a:r>
              <a:rPr lang="nl-NL" sz="2400" dirty="0">
                <a:solidFill>
                  <a:srgbClr val="002060"/>
                </a:solidFill>
                <a:latin typeface="+mj-lt"/>
              </a:rPr>
              <a:t>Provide (self-) training log for:            </a:t>
            </a:r>
          </a:p>
          <a:p>
            <a:pPr lvl="1">
              <a:spcBef>
                <a:spcPts val="0"/>
              </a:spcBef>
              <a:spcAft>
                <a:spcPts val="300"/>
              </a:spcAft>
              <a:buFontTx/>
              <a:buChar char="-"/>
            </a:pPr>
            <a:r>
              <a:rPr lang="nl-NL" dirty="0">
                <a:solidFill>
                  <a:srgbClr val="002060"/>
                </a:solidFill>
                <a:latin typeface="+mj-lt"/>
              </a:rPr>
              <a:t>Core Protocol V4 and eCRF updates</a:t>
            </a:r>
          </a:p>
          <a:p>
            <a:pPr lvl="1">
              <a:spcBef>
                <a:spcPts val="0"/>
              </a:spcBef>
              <a:spcAft>
                <a:spcPts val="300"/>
              </a:spcAft>
              <a:buFontTx/>
              <a:buChar char="-"/>
            </a:pPr>
            <a:r>
              <a:rPr lang="nl-NL" dirty="0">
                <a:solidFill>
                  <a:srgbClr val="002060"/>
                </a:solidFill>
                <a:latin typeface="+mj-lt"/>
              </a:rPr>
              <a:t>EU RSA V4 &amp; Country Annex - UK</a:t>
            </a:r>
          </a:p>
          <a:p>
            <a:pPr lvl="1">
              <a:spcBef>
                <a:spcPts val="0"/>
              </a:spcBef>
              <a:spcAft>
                <a:spcPts val="300"/>
              </a:spcAft>
              <a:buFontTx/>
              <a:buChar char="-"/>
            </a:pPr>
            <a:r>
              <a:rPr lang="nl-NL" dirty="0">
                <a:solidFill>
                  <a:srgbClr val="002060"/>
                </a:solidFill>
                <a:latin typeface="+mj-lt"/>
              </a:rPr>
              <a:t>PANDA </a:t>
            </a:r>
          </a:p>
          <a:p>
            <a:pPr lvl="1">
              <a:spcBef>
                <a:spcPts val="0"/>
              </a:spcBef>
              <a:spcAft>
                <a:spcPts val="300"/>
              </a:spcAft>
              <a:buFontTx/>
              <a:buChar char="-"/>
            </a:pPr>
            <a:r>
              <a:rPr lang="nl-NL" dirty="0">
                <a:solidFill>
                  <a:srgbClr val="002060"/>
                </a:solidFill>
                <a:latin typeface="+mj-lt"/>
              </a:rPr>
              <a:t>(Updated) DSAs including DSA Deviation Annexes</a:t>
            </a:r>
          </a:p>
          <a:p>
            <a:pPr>
              <a:spcBef>
                <a:spcPts val="0"/>
              </a:spcBef>
              <a:spcAft>
                <a:spcPts val="300"/>
              </a:spcAft>
              <a:buFontTx/>
              <a:buChar char="-"/>
            </a:pPr>
            <a:r>
              <a:rPr lang="nl-NL" sz="2400" dirty="0">
                <a:solidFill>
                  <a:srgbClr val="002060"/>
                </a:solidFill>
                <a:latin typeface="+mj-lt"/>
              </a:rPr>
              <a:t>Provide completed Protocol Signature Page and Choice Pages </a:t>
            </a:r>
          </a:p>
          <a:p>
            <a:pPr>
              <a:spcBef>
                <a:spcPts val="0"/>
              </a:spcBef>
              <a:spcAft>
                <a:spcPts val="300"/>
              </a:spcAft>
              <a:buFontTx/>
              <a:buChar char="-"/>
            </a:pPr>
            <a:r>
              <a:rPr lang="nl-NL" sz="2400" dirty="0">
                <a:solidFill>
                  <a:srgbClr val="002060"/>
                </a:solidFill>
                <a:latin typeface="+mj-lt"/>
              </a:rPr>
              <a:t>Provide Spiral Database Form, in case of changes in domain/intervention selection</a:t>
            </a:r>
          </a:p>
          <a:p>
            <a:pPr>
              <a:spcBef>
                <a:spcPts val="0"/>
              </a:spcBef>
              <a:spcAft>
                <a:spcPts val="300"/>
              </a:spcAft>
              <a:buFontTx/>
              <a:buChar char="-"/>
            </a:pPr>
            <a:r>
              <a:rPr lang="nl-NL" sz="2400" dirty="0">
                <a:solidFill>
                  <a:srgbClr val="002060"/>
                </a:solidFill>
                <a:latin typeface="+mj-lt"/>
              </a:rPr>
              <a:t>Documents to be filed in ISF</a:t>
            </a:r>
          </a:p>
        </p:txBody>
      </p:sp>
      <p:pic>
        <p:nvPicPr>
          <p:cNvPr id="8" name="Picture 7" descr="A row of traffic lights&#10;&#10;AI-generated content may be incorrect.">
            <a:extLst>
              <a:ext uri="{FF2B5EF4-FFF2-40B4-BE49-F238E27FC236}">
                <a16:creationId xmlns:a16="http://schemas.microsoft.com/office/drawing/2014/main" id="{EA2FBD67-53DE-691C-C181-F4995AF0F2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237" t="11224" r="73144" b="14288"/>
          <a:stretch>
            <a:fillRect/>
          </a:stretch>
        </p:blipFill>
        <p:spPr>
          <a:xfrm>
            <a:off x="10587982" y="2284859"/>
            <a:ext cx="1231967" cy="3471683"/>
          </a:xfrm>
          <a:prstGeom prst="rect">
            <a:avLst/>
          </a:prstGeom>
        </p:spPr>
      </p:pic>
    </p:spTree>
    <p:extLst>
      <p:ext uri="{BB962C8B-B14F-4D97-AF65-F5344CB8AC3E}">
        <p14:creationId xmlns:p14="http://schemas.microsoft.com/office/powerpoint/2010/main" val="2304726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8296D-F550-A5AF-C664-9CDA866B04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618DF5-C365-540E-D632-FB035C21F058}"/>
              </a:ext>
            </a:extLst>
          </p:cNvPr>
          <p:cNvSpPr>
            <a:spLocks noGrp="1"/>
          </p:cNvSpPr>
          <p:nvPr>
            <p:ph type="title"/>
          </p:nvPr>
        </p:nvSpPr>
        <p:spPr/>
        <p:txBody>
          <a:bodyPr/>
          <a:lstStyle/>
          <a:p>
            <a:r>
              <a:rPr lang="nl-NL" dirty="0" err="1">
                <a:solidFill>
                  <a:srgbClr val="002060"/>
                </a:solidFill>
                <a:latin typeface="+mn-lt"/>
              </a:rPr>
              <a:t>What’s</a:t>
            </a:r>
            <a:r>
              <a:rPr lang="nl-NL" dirty="0">
                <a:solidFill>
                  <a:srgbClr val="002060"/>
                </a:solidFill>
                <a:latin typeface="+mn-lt"/>
              </a:rPr>
              <a:t> next?</a:t>
            </a:r>
          </a:p>
        </p:txBody>
      </p:sp>
      <p:pic>
        <p:nvPicPr>
          <p:cNvPr id="4" name="Afbeelding 6">
            <a:extLst>
              <a:ext uri="{FF2B5EF4-FFF2-40B4-BE49-F238E27FC236}">
                <a16:creationId xmlns:a16="http://schemas.microsoft.com/office/drawing/2014/main" id="{822F7C08-339E-AEC5-1567-972F682B8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87240FCE-7F7B-5227-ADEE-349E40D31D4A}"/>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9DCBD2E-751D-8E07-6E6A-86716375733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55</a:t>
            </a:fld>
            <a:endParaRPr lang="en-AU" dirty="0"/>
          </a:p>
        </p:txBody>
      </p:sp>
      <p:sp>
        <p:nvSpPr>
          <p:cNvPr id="13" name="Tekstvak 12">
            <a:extLst>
              <a:ext uri="{FF2B5EF4-FFF2-40B4-BE49-F238E27FC236}">
                <a16:creationId xmlns:a16="http://schemas.microsoft.com/office/drawing/2014/main" id="{E3B6D77C-C1A0-45C6-A62A-B574A3C7B3BF}"/>
              </a:ext>
            </a:extLst>
          </p:cNvPr>
          <p:cNvSpPr txBox="1"/>
          <p:nvPr/>
        </p:nvSpPr>
        <p:spPr>
          <a:xfrm>
            <a:off x="976583" y="4535608"/>
            <a:ext cx="9497987" cy="830997"/>
          </a:xfrm>
          <a:prstGeom prst="rect">
            <a:avLst/>
          </a:prstGeom>
          <a:noFill/>
          <a:ln w="38100">
            <a:solidFill>
              <a:srgbClr val="FF0000"/>
            </a:solidFill>
          </a:ln>
        </p:spPr>
        <p:txBody>
          <a:bodyPr wrap="square" rtlCol="0">
            <a:spAutoFit/>
          </a:bodyPr>
          <a:lstStyle/>
          <a:p>
            <a:r>
              <a:rPr lang="nl-NL" sz="2400" dirty="0">
                <a:solidFill>
                  <a:srgbClr val="FF0000"/>
                </a:solidFill>
              </a:rPr>
              <a:t>Site staff should be trained on Core V4 and provide all  documents before conducting any Core V4 trial-related tasks!!!</a:t>
            </a:r>
            <a:endParaRPr lang="en-US" sz="2400" dirty="0">
              <a:solidFill>
                <a:srgbClr val="FF0000"/>
              </a:solidFill>
            </a:endParaRPr>
          </a:p>
        </p:txBody>
      </p:sp>
      <p:sp>
        <p:nvSpPr>
          <p:cNvPr id="8" name="Tijdelijke aanduiding voor inhoud 11">
            <a:extLst>
              <a:ext uri="{FF2B5EF4-FFF2-40B4-BE49-F238E27FC236}">
                <a16:creationId xmlns:a16="http://schemas.microsoft.com/office/drawing/2014/main" id="{D96C0D11-E627-FB86-20E5-DBAD4B9F5508}"/>
              </a:ext>
            </a:extLst>
          </p:cNvPr>
          <p:cNvSpPr>
            <a:spLocks noGrp="1"/>
          </p:cNvSpPr>
          <p:nvPr>
            <p:ph idx="1"/>
          </p:nvPr>
        </p:nvSpPr>
        <p:spPr>
          <a:xfrm>
            <a:off x="891799" y="1761199"/>
            <a:ext cx="9742333" cy="2259502"/>
          </a:xfrm>
        </p:spPr>
        <p:txBody>
          <a:bodyPr>
            <a:noAutofit/>
          </a:bodyPr>
          <a:lstStyle/>
          <a:p>
            <a:pPr marL="0" indent="0">
              <a:spcBef>
                <a:spcPts val="0"/>
              </a:spcBef>
              <a:spcAft>
                <a:spcPts val="300"/>
              </a:spcAft>
              <a:buNone/>
            </a:pPr>
            <a:r>
              <a:rPr lang="nl-NL" sz="2400" b="1" dirty="0">
                <a:solidFill>
                  <a:srgbClr val="002060"/>
                </a:solidFill>
                <a:latin typeface="+mj-lt"/>
              </a:rPr>
              <a:t>Delivered to Site</a:t>
            </a:r>
          </a:p>
          <a:p>
            <a:pPr>
              <a:spcBef>
                <a:spcPts val="0"/>
              </a:spcBef>
              <a:spcAft>
                <a:spcPts val="300"/>
              </a:spcAft>
              <a:buFontTx/>
              <a:buChar char="-"/>
            </a:pPr>
            <a:r>
              <a:rPr lang="nl-NL" sz="2400" dirty="0" err="1">
                <a:solidFill>
                  <a:srgbClr val="002060"/>
                </a:solidFill>
                <a:latin typeface="+mj-lt"/>
              </a:rPr>
              <a:t>Self</a:t>
            </a:r>
            <a:r>
              <a:rPr lang="nl-NL" sz="2400" dirty="0">
                <a:solidFill>
                  <a:srgbClr val="002060"/>
                </a:solidFill>
                <a:latin typeface="+mj-lt"/>
              </a:rPr>
              <a:t>-training log </a:t>
            </a:r>
            <a:r>
              <a:rPr lang="nl-NL" sz="2400" dirty="0" err="1">
                <a:solidFill>
                  <a:srgbClr val="002060"/>
                </a:solidFill>
                <a:latin typeface="+mj-lt"/>
              </a:rPr>
              <a:t>with</a:t>
            </a:r>
            <a:r>
              <a:rPr lang="nl-NL" sz="2400" dirty="0">
                <a:solidFill>
                  <a:srgbClr val="002060"/>
                </a:solidFill>
                <a:latin typeface="+mj-lt"/>
              </a:rPr>
              <a:t> </a:t>
            </a:r>
            <a:r>
              <a:rPr lang="nl-NL" sz="2400" dirty="0" err="1">
                <a:solidFill>
                  <a:srgbClr val="002060"/>
                </a:solidFill>
                <a:latin typeface="+mj-lt"/>
              </a:rPr>
              <a:t>all</a:t>
            </a:r>
            <a:r>
              <a:rPr lang="nl-NL" sz="2400" dirty="0">
                <a:solidFill>
                  <a:srgbClr val="002060"/>
                </a:solidFill>
                <a:latin typeface="+mj-lt"/>
              </a:rPr>
              <a:t> </a:t>
            </a:r>
            <a:r>
              <a:rPr lang="nl-NL" sz="2400" dirty="0" err="1">
                <a:solidFill>
                  <a:srgbClr val="002060"/>
                </a:solidFill>
                <a:latin typeface="+mj-lt"/>
              </a:rPr>
              <a:t>mandatory</a:t>
            </a:r>
            <a:r>
              <a:rPr lang="nl-NL" sz="2400" dirty="0">
                <a:solidFill>
                  <a:srgbClr val="002060"/>
                </a:solidFill>
                <a:latin typeface="+mj-lt"/>
              </a:rPr>
              <a:t> </a:t>
            </a:r>
            <a:r>
              <a:rPr lang="nl-NL" sz="2400" dirty="0" err="1">
                <a:solidFill>
                  <a:srgbClr val="002060"/>
                </a:solidFill>
                <a:latin typeface="+mj-lt"/>
              </a:rPr>
              <a:t>documents</a:t>
            </a:r>
            <a:r>
              <a:rPr lang="nl-NL" sz="2400" dirty="0">
                <a:solidFill>
                  <a:srgbClr val="002060"/>
                </a:solidFill>
                <a:latin typeface="+mj-lt"/>
              </a:rPr>
              <a:t>/slide decks </a:t>
            </a:r>
            <a:r>
              <a:rPr lang="nl-NL" sz="2400" dirty="0" err="1">
                <a:solidFill>
                  <a:srgbClr val="002060"/>
                </a:solidFill>
                <a:latin typeface="+mj-lt"/>
              </a:rPr>
              <a:t>listed</a:t>
            </a:r>
            <a:r>
              <a:rPr lang="nl-NL" sz="2400" dirty="0">
                <a:solidFill>
                  <a:srgbClr val="002060"/>
                </a:solidFill>
                <a:latin typeface="+mj-lt"/>
              </a:rPr>
              <a:t> </a:t>
            </a:r>
            <a:r>
              <a:rPr lang="nl-NL" sz="2400" dirty="0" err="1">
                <a:solidFill>
                  <a:srgbClr val="002060"/>
                </a:solidFill>
                <a:latin typeface="+mj-lt"/>
              </a:rPr>
              <a:t>for</a:t>
            </a:r>
            <a:r>
              <a:rPr lang="nl-NL" sz="2400" dirty="0">
                <a:solidFill>
                  <a:srgbClr val="002060"/>
                </a:solidFill>
                <a:latin typeface="+mj-lt"/>
              </a:rPr>
              <a:t> </a:t>
            </a:r>
            <a:r>
              <a:rPr lang="nl-NL" sz="2400" dirty="0" err="1">
                <a:solidFill>
                  <a:srgbClr val="002060"/>
                </a:solidFill>
                <a:latin typeface="+mj-lt"/>
              </a:rPr>
              <a:t>self</a:t>
            </a:r>
            <a:r>
              <a:rPr lang="nl-NL" sz="2400" dirty="0">
                <a:solidFill>
                  <a:srgbClr val="002060"/>
                </a:solidFill>
                <a:latin typeface="+mj-lt"/>
              </a:rPr>
              <a:t>-training</a:t>
            </a:r>
          </a:p>
          <a:p>
            <a:pPr>
              <a:spcBef>
                <a:spcPts val="0"/>
              </a:spcBef>
              <a:spcAft>
                <a:spcPts val="300"/>
              </a:spcAft>
              <a:buFontTx/>
              <a:buChar char="-"/>
            </a:pPr>
            <a:r>
              <a:rPr lang="nl-NL" sz="2400" dirty="0">
                <a:solidFill>
                  <a:srgbClr val="002060"/>
                </a:solidFill>
                <a:latin typeface="+mj-lt"/>
              </a:rPr>
              <a:t>Updated eCRF guides and associated eCRF documents</a:t>
            </a:r>
          </a:p>
          <a:p>
            <a:pPr>
              <a:spcBef>
                <a:spcPts val="0"/>
              </a:spcBef>
              <a:spcAft>
                <a:spcPts val="300"/>
              </a:spcAft>
              <a:buFontTx/>
              <a:buChar char="-"/>
            </a:pPr>
            <a:r>
              <a:rPr lang="nl-NL" sz="2400" dirty="0">
                <a:solidFill>
                  <a:srgbClr val="002060"/>
                </a:solidFill>
                <a:latin typeface="+mj-lt"/>
              </a:rPr>
              <a:t>Protocol documents and PIS/CFs already sent as part of Am43</a:t>
            </a:r>
          </a:p>
        </p:txBody>
      </p:sp>
    </p:spTree>
    <p:extLst>
      <p:ext uri="{BB962C8B-B14F-4D97-AF65-F5344CB8AC3E}">
        <p14:creationId xmlns:p14="http://schemas.microsoft.com/office/powerpoint/2010/main" val="2968088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501938" cy="2635864"/>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6000" cap="none" dirty="0" err="1">
                <a:solidFill>
                  <a:schemeClr val="bg1"/>
                </a:solidFill>
                <a:latin typeface="Calibri" panose="020F0502020204030204" pitchFamily="34" charset="0"/>
                <a:cs typeface="Calibri" panose="020F0502020204030204" pitchFamily="34" charset="0"/>
              </a:rPr>
              <a:t>Questions</a:t>
            </a:r>
            <a:r>
              <a:rPr lang="nl-NL" sz="6000" cap="none" dirty="0">
                <a:solidFill>
                  <a:schemeClr val="bg1"/>
                </a:solidFill>
                <a:latin typeface="Calibri" panose="020F0502020204030204" pitchFamily="34" charset="0"/>
                <a:cs typeface="Calibri" panose="020F0502020204030204" pitchFamily="34" charset="0"/>
              </a:rPr>
              <a:t> &amp; </a:t>
            </a:r>
            <a:r>
              <a:rPr lang="nl-NL" sz="6000" cap="none" dirty="0" err="1">
                <a:solidFill>
                  <a:schemeClr val="bg1"/>
                </a:solidFill>
                <a:latin typeface="Calibri" panose="020F0502020204030204" pitchFamily="34" charset="0"/>
                <a:cs typeface="Calibri" panose="020F0502020204030204" pitchFamily="34" charset="0"/>
              </a:rPr>
              <a:t>AoB</a:t>
            </a:r>
            <a:endParaRPr lang="nl-NL" sz="6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56</a:t>
            </a:fld>
            <a:endParaRPr lang="en-US" dirty="0"/>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505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5"/>
            <a:ext cx="5398698" cy="4351338"/>
          </a:xfrm>
        </p:spPr>
        <p:txBody>
          <a:bodyPr>
            <a:normAutofit/>
          </a:bodyPr>
          <a:lstStyle/>
          <a:p>
            <a:r>
              <a:rPr lang="en-US" sz="2400" dirty="0">
                <a:solidFill>
                  <a:srgbClr val="002060"/>
                </a:solidFill>
                <a:latin typeface="+mj-lt"/>
                <a:hlinkClick r:id="rId3"/>
              </a:rPr>
              <a:t>www.remapcap.co.uk</a:t>
            </a:r>
            <a:r>
              <a:rPr lang="en-US" sz="2400" dirty="0">
                <a:solidFill>
                  <a:srgbClr val="002060"/>
                </a:solidFill>
                <a:latin typeface="+mj-lt"/>
              </a:rPr>
              <a:t> </a:t>
            </a:r>
          </a:p>
          <a:p>
            <a:r>
              <a:rPr lang="en-US" sz="2400" dirty="0">
                <a:solidFill>
                  <a:srgbClr val="002060"/>
                </a:solidFill>
                <a:latin typeface="+mj-lt"/>
              </a:rPr>
              <a:t>Recruitment updates</a:t>
            </a:r>
          </a:p>
          <a:p>
            <a:r>
              <a:rPr lang="en-US" sz="2400" dirty="0">
                <a:solidFill>
                  <a:srgbClr val="002060"/>
                </a:solidFill>
                <a:latin typeface="+mj-lt"/>
                <a:hlinkClick r:id="rId4">
                  <a:extLst>
                    <a:ext uri="{A12FA001-AC4F-418D-AE19-62706E023703}">
                      <ahyp:hlinkClr xmlns:ahyp="http://schemas.microsoft.com/office/drawing/2018/hyperlinkcolor" val="tx"/>
                    </a:ext>
                  </a:extLst>
                </a:hlinkClick>
              </a:rPr>
              <a:t>Newsletters</a:t>
            </a:r>
            <a:endParaRPr lang="en-US" sz="2400" dirty="0">
              <a:solidFill>
                <a:srgbClr val="002060"/>
              </a:solidFill>
              <a:latin typeface="+mj-lt"/>
            </a:endParaRPr>
          </a:p>
          <a:p>
            <a:r>
              <a:rPr lang="en-US" sz="2400" dirty="0">
                <a:solidFill>
                  <a:srgbClr val="002060"/>
                </a:solidFill>
                <a:latin typeface="+mj-lt"/>
              </a:rPr>
              <a:t>Instagram </a:t>
            </a:r>
            <a:r>
              <a:rPr lang="en-US" sz="2400" dirty="0">
                <a:solidFill>
                  <a:srgbClr val="002060"/>
                </a:solidFill>
                <a:latin typeface="+mj-lt"/>
                <a:hlinkClick r:id="rId5">
                  <a:extLst>
                    <a:ext uri="{A12FA001-AC4F-418D-AE19-62706E023703}">
                      <ahyp:hlinkClr xmlns:ahyp="http://schemas.microsoft.com/office/drawing/2018/hyperlinkcolor" val="tx"/>
                    </a:ext>
                  </a:extLst>
                </a:hlinkClick>
              </a:rPr>
              <a:t>https://www.instagram.com/remapcap/</a:t>
            </a:r>
            <a:endParaRPr lang="en-US" sz="2400" dirty="0">
              <a:solidFill>
                <a:srgbClr val="002060"/>
              </a:solidFill>
              <a:latin typeface="+mj-lt"/>
            </a:endParaRPr>
          </a:p>
          <a:p>
            <a:r>
              <a:rPr lang="en-US" sz="2400" dirty="0">
                <a:solidFill>
                  <a:srgbClr val="002060"/>
                </a:solidFill>
                <a:latin typeface="+mj-lt"/>
              </a:rPr>
              <a:t>LinkedIn </a:t>
            </a:r>
            <a:r>
              <a:rPr lang="en-GB" sz="2400" dirty="0">
                <a:solidFill>
                  <a:srgbClr val="002060"/>
                </a:solidFill>
                <a:latin typeface="+mj-lt"/>
                <a:hlinkClick r:id="rId6">
                  <a:extLst>
                    <a:ext uri="{A12FA001-AC4F-418D-AE19-62706E023703}">
                      <ahyp:hlinkClr xmlns:ahyp="http://schemas.microsoft.com/office/drawing/2018/hyperlinkcolor" val="tx"/>
                    </a:ext>
                  </a:extLst>
                </a:hlinkClick>
              </a:rPr>
              <a:t>https://www.linkedin.com/company/remap-cap/mycompany/</a:t>
            </a:r>
            <a:endParaRPr lang="en-GB" sz="24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Stay</a:t>
            </a:r>
            <a:r>
              <a:rPr lang="nl-NL" dirty="0">
                <a:solidFill>
                  <a:srgbClr val="002060"/>
                </a:solidFill>
                <a:latin typeface="+mn-lt"/>
              </a:rPr>
              <a:t> up </a:t>
            </a:r>
            <a:r>
              <a:rPr lang="nl-NL" dirty="0" err="1">
                <a:solidFill>
                  <a:srgbClr val="002060"/>
                </a:solidFill>
                <a:latin typeface="+mn-lt"/>
              </a:rPr>
              <a:t>to</a:t>
            </a:r>
            <a:r>
              <a:rPr lang="nl-NL" dirty="0">
                <a:solidFill>
                  <a:srgbClr val="002060"/>
                </a:solidFill>
                <a:latin typeface="+mn-lt"/>
              </a:rPr>
              <a:t> date</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8"/>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57</a:t>
            </a:fld>
            <a:endParaRPr lang="en-AU" dirty="0"/>
          </a:p>
        </p:txBody>
      </p:sp>
      <p:pic>
        <p:nvPicPr>
          <p:cNvPr id="7" name="Afbeelding 6">
            <a:extLst>
              <a:ext uri="{FF2B5EF4-FFF2-40B4-BE49-F238E27FC236}">
                <a16:creationId xmlns:a16="http://schemas.microsoft.com/office/drawing/2014/main" id="{313C4D81-2698-6177-1BF0-C085B12C67CB}"/>
              </a:ext>
            </a:extLst>
          </p:cNvPr>
          <p:cNvPicPr>
            <a:picLocks noChangeAspect="1"/>
          </p:cNvPicPr>
          <p:nvPr/>
        </p:nvPicPr>
        <p:blipFill>
          <a:blip r:embed="rId9"/>
          <a:stretch>
            <a:fillRect/>
          </a:stretch>
        </p:blipFill>
        <p:spPr>
          <a:xfrm>
            <a:off x="7317336" y="3755723"/>
            <a:ext cx="3316796" cy="2594991"/>
          </a:xfrm>
          <a:prstGeom prst="rect">
            <a:avLst/>
          </a:prstGeom>
        </p:spPr>
      </p:pic>
      <p:pic>
        <p:nvPicPr>
          <p:cNvPr id="9" name="Afbeelding 8">
            <a:extLst>
              <a:ext uri="{FF2B5EF4-FFF2-40B4-BE49-F238E27FC236}">
                <a16:creationId xmlns:a16="http://schemas.microsoft.com/office/drawing/2014/main" id="{94BDCAED-94B5-8F40-922E-B5387BD0B2E5}"/>
              </a:ext>
            </a:extLst>
          </p:cNvPr>
          <p:cNvPicPr>
            <a:picLocks noChangeAspect="1"/>
          </p:cNvPicPr>
          <p:nvPr/>
        </p:nvPicPr>
        <p:blipFill>
          <a:blip r:embed="rId10"/>
          <a:stretch>
            <a:fillRect/>
          </a:stretch>
        </p:blipFill>
        <p:spPr>
          <a:xfrm>
            <a:off x="5586502" y="1520087"/>
            <a:ext cx="6294474" cy="2082494"/>
          </a:xfrm>
          <a:prstGeom prst="rect">
            <a:avLst/>
          </a:prstGeom>
        </p:spPr>
      </p:pic>
    </p:spTree>
    <p:extLst>
      <p:ext uri="{BB962C8B-B14F-4D97-AF65-F5344CB8AC3E}">
        <p14:creationId xmlns:p14="http://schemas.microsoft.com/office/powerpoint/2010/main" val="1975166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p:txBody>
          <a:bodyPr>
            <a:normAutofit/>
          </a:bodyPr>
          <a:lstStyle/>
          <a:p>
            <a:pPr marL="0" indent="0" algn="ctr">
              <a:buNone/>
            </a:pPr>
            <a:r>
              <a:rPr lang="en-US" dirty="0">
                <a:solidFill>
                  <a:srgbClr val="002060"/>
                </a:solidFill>
                <a:latin typeface="+mj-lt"/>
              </a:rPr>
              <a:t>General e-mail address (always in cc):</a:t>
            </a:r>
          </a:p>
          <a:p>
            <a:pPr marL="0" indent="0" algn="ctr">
              <a:buNone/>
            </a:pPr>
            <a:r>
              <a:rPr lang="en-US" b="1" dirty="0">
                <a:solidFill>
                  <a:srgbClr val="60BABE"/>
                </a:solidFill>
                <a:latin typeface="+mj-lt"/>
                <a:hlinkClick r:id="rId3"/>
              </a:rPr>
              <a:t>ukremap-cap@icnarc.org</a:t>
            </a:r>
            <a:br>
              <a:rPr lang="en-US" b="1" dirty="0">
                <a:solidFill>
                  <a:srgbClr val="60BABE"/>
                </a:solidFill>
                <a:latin typeface="+mj-lt"/>
              </a:rPr>
            </a:br>
            <a:endParaRPr lang="en-US" b="1" dirty="0">
              <a:solidFill>
                <a:srgbClr val="60BABE"/>
              </a:solidFill>
              <a:latin typeface="+mj-lt"/>
            </a:endParaRPr>
          </a:p>
          <a:p>
            <a:pPr marL="0" indent="0" algn="ctr">
              <a:buNone/>
            </a:pPr>
            <a:r>
              <a:rPr lang="en-GB" b="1" dirty="0">
                <a:latin typeface="Calibri" panose="020F0502020204030204" pitchFamily="34" charset="0"/>
                <a:ea typeface="Calibri" panose="020F0502020204030204" pitchFamily="34" charset="0"/>
              </a:rPr>
              <a:t>Aisha Anjum </a:t>
            </a:r>
            <a:r>
              <a:rPr lang="en-GB" dirty="0">
                <a:latin typeface="Calibri" panose="020F0502020204030204" pitchFamily="34" charset="0"/>
                <a:ea typeface="Calibri" panose="020F0502020204030204" pitchFamily="34" charset="0"/>
              </a:rPr>
              <a:t>07956 800722</a:t>
            </a:r>
          </a:p>
          <a:p>
            <a:pPr marL="0" indent="0" algn="ctr">
              <a:buNone/>
            </a:pPr>
            <a:r>
              <a:rPr lang="en-GB" b="1" dirty="0">
                <a:latin typeface="Calibri" panose="020F0502020204030204" pitchFamily="34" charset="0"/>
                <a:ea typeface="Calibri" panose="020F0502020204030204" pitchFamily="34" charset="0"/>
              </a:rPr>
              <a:t>Janis Best-Lane </a:t>
            </a:r>
            <a:r>
              <a:rPr lang="en-GB" dirty="0">
                <a:latin typeface="Calibri" panose="020F0502020204030204" pitchFamily="34" charset="0"/>
                <a:ea typeface="Calibri" panose="020F0502020204030204" pitchFamily="34" charset="0"/>
              </a:rPr>
              <a:t>07714 051680</a:t>
            </a:r>
          </a:p>
          <a:p>
            <a:pPr marL="0" indent="0" algn="ctr">
              <a:buNone/>
            </a:pPr>
            <a:r>
              <a:rPr lang="en-GB" b="1" dirty="0">
                <a:latin typeface="Calibri" panose="020F0502020204030204" pitchFamily="34" charset="0"/>
                <a:ea typeface="Calibri" panose="020F0502020204030204" pitchFamily="34" charset="0"/>
              </a:rPr>
              <a:t>Lucy Stronach </a:t>
            </a:r>
            <a:r>
              <a:rPr lang="en-GB" dirty="0">
                <a:latin typeface="Calibri" panose="020F0502020204030204" pitchFamily="34" charset="0"/>
                <a:ea typeface="Calibri" panose="020F0502020204030204" pitchFamily="34" charset="0"/>
              </a:rPr>
              <a:t>07714 051401</a:t>
            </a:r>
          </a:p>
          <a:p>
            <a:pPr marL="0" indent="0" algn="ctr">
              <a:buNone/>
            </a:pPr>
            <a:br>
              <a:rPr lang="en-US" b="1" dirty="0">
                <a:solidFill>
                  <a:srgbClr val="60BABE"/>
                </a:solidFill>
                <a:latin typeface="+mj-lt"/>
              </a:rPr>
            </a:br>
            <a:r>
              <a:rPr lang="en-US" dirty="0">
                <a:solidFill>
                  <a:srgbClr val="002060"/>
                </a:solidFill>
                <a:latin typeface="+mj-lt"/>
              </a:rPr>
              <a:t>For urgent situations outside office hours if UK team cannot be reached</a:t>
            </a:r>
          </a:p>
          <a:p>
            <a:pPr marL="0" indent="0" algn="ctr">
              <a:buNone/>
            </a:pPr>
            <a:r>
              <a:rPr lang="nl-NL" b="1" i="0" dirty="0">
                <a:solidFill>
                  <a:srgbClr val="60BABE"/>
                </a:solidFill>
                <a:effectLst/>
                <a:latin typeface="+mj-lt"/>
                <a:hlinkClick r:id="rId4" tooltip="mailto:info@remapcap.org">
                  <a:extLst>
                    <a:ext uri="{A12FA001-AC4F-418D-AE19-62706E023703}">
                      <ahyp:hlinkClr xmlns:ahyp="http://schemas.microsoft.com/office/drawing/2018/hyperlinkcolor" val="tx"/>
                    </a:ext>
                  </a:extLst>
                </a:hlinkClick>
              </a:rPr>
              <a:t>info@remapcap.org</a:t>
            </a:r>
            <a:endParaRPr lang="en-US" b="1" dirty="0">
              <a:solidFill>
                <a:srgbClr val="60BABE"/>
              </a:solidFill>
              <a:latin typeface="+mj-lt"/>
            </a:endParaRPr>
          </a:p>
          <a:p>
            <a:endParaRPr lang="nl-NL" dirty="0">
              <a:solidFill>
                <a:srgbClr val="002060"/>
              </a:solidFill>
              <a:latin typeface="+mj-lt"/>
            </a:endParaRPr>
          </a:p>
          <a:p>
            <a:endParaRPr lang="en-US"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Contacts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6"/>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58</a:t>
            </a:fld>
            <a:endParaRPr lang="en-AU" dirty="0"/>
          </a:p>
        </p:txBody>
      </p:sp>
    </p:spTree>
    <p:extLst>
      <p:ext uri="{BB962C8B-B14F-4D97-AF65-F5344CB8AC3E}">
        <p14:creationId xmlns:p14="http://schemas.microsoft.com/office/powerpoint/2010/main" val="1438803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11">
            <a:extLst>
              <a:ext uri="{FF2B5EF4-FFF2-40B4-BE49-F238E27FC236}">
                <a16:creationId xmlns:a16="http://schemas.microsoft.com/office/drawing/2014/main" id="{51520909-6AC2-9216-36B1-68227B8A8CD9}"/>
              </a:ext>
            </a:extLst>
          </p:cNvPr>
          <p:cNvSpPr>
            <a:spLocks noGrp="1"/>
          </p:cNvSpPr>
          <p:nvPr>
            <p:ph idx="1"/>
          </p:nvPr>
        </p:nvSpPr>
        <p:spPr>
          <a:xfrm>
            <a:off x="838200" y="1825625"/>
            <a:ext cx="10515600" cy="4351338"/>
          </a:xfrm>
        </p:spPr>
        <p:txBody>
          <a:bodyPr>
            <a:normAutofit/>
          </a:bodyPr>
          <a:lstStyle/>
          <a:p>
            <a:pPr marL="0" indent="0" algn="ctr">
              <a:buNone/>
            </a:pPr>
            <a:endParaRPr lang="nl-NL" sz="5400" dirty="0">
              <a:solidFill>
                <a:srgbClr val="002060"/>
              </a:solidFill>
              <a:cs typeface="Calibri" panose="020F0502020204030204" pitchFamily="34" charset="0"/>
            </a:endParaRPr>
          </a:p>
          <a:p>
            <a:pPr marL="0" indent="0" algn="ctr">
              <a:buNone/>
            </a:pPr>
            <a:r>
              <a:rPr lang="nl-NL" sz="5400" dirty="0">
                <a:solidFill>
                  <a:srgbClr val="002060"/>
                </a:solidFill>
                <a:cs typeface="Calibri" panose="020F0502020204030204" pitchFamily="34" charset="0"/>
              </a:rPr>
              <a:t>THANK YOU FOR JOINING!</a:t>
            </a:r>
            <a:endParaRPr lang="en-US" sz="5400" dirty="0">
              <a:solidFill>
                <a:srgbClr val="002060"/>
              </a:solidFill>
              <a:cs typeface="Calibri" panose="020F0502020204030204" pitchFamily="34" charset="0"/>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35FF3A6F-8F07-C8F3-6291-00FC4110542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59</a:t>
            </a:fld>
            <a:endParaRPr lang="en-AU" dirty="0"/>
          </a:p>
        </p:txBody>
      </p:sp>
    </p:spTree>
    <p:extLst>
      <p:ext uri="{BB962C8B-B14F-4D97-AF65-F5344CB8AC3E}">
        <p14:creationId xmlns:p14="http://schemas.microsoft.com/office/powerpoint/2010/main" val="172978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B83F70-14B4-8852-EF52-580D3E9C62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982F8F-D562-5577-2B16-DC77782038E8}"/>
              </a:ext>
            </a:extLst>
          </p:cNvPr>
          <p:cNvSpPr>
            <a:spLocks noGrp="1"/>
          </p:cNvSpPr>
          <p:nvPr>
            <p:ph type="title"/>
          </p:nvPr>
        </p:nvSpPr>
        <p:spPr/>
        <p:txBody>
          <a:bodyPr/>
          <a:lstStyle/>
          <a:p>
            <a:r>
              <a:rPr lang="en-GB" dirty="0">
                <a:solidFill>
                  <a:srgbClr val="002060"/>
                </a:solidFill>
                <a:latin typeface="+mn-lt"/>
              </a:rPr>
              <a:t>SM04 - Timelines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C8FD3A01-E401-C49D-B2CE-D20BC351A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29DBE58D-99AA-9C1D-4EAD-A4604C06FCF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43A3DC89-D7FE-64AF-2A87-DE7768AD63A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6</a:t>
            </a:fld>
            <a:endParaRPr lang="en-AU" dirty="0"/>
          </a:p>
        </p:txBody>
      </p:sp>
      <p:sp>
        <p:nvSpPr>
          <p:cNvPr id="5" name="Text Placeholder 4">
            <a:extLst>
              <a:ext uri="{FF2B5EF4-FFF2-40B4-BE49-F238E27FC236}">
                <a16:creationId xmlns:a16="http://schemas.microsoft.com/office/drawing/2014/main" id="{BEBC171A-F4DC-94CB-9BD0-AFE429FAD4E3}"/>
              </a:ext>
            </a:extLst>
          </p:cNvPr>
          <p:cNvSpPr txBox="1">
            <a:spLocks/>
          </p:cNvSpPr>
          <p:nvPr/>
        </p:nvSpPr>
        <p:spPr>
          <a:xfrm>
            <a:off x="833755" y="1606508"/>
            <a:ext cx="9968925" cy="1022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An accelerated review for the addition of Dutch sites.</a:t>
            </a:r>
          </a:p>
        </p:txBody>
      </p:sp>
      <p:pic>
        <p:nvPicPr>
          <p:cNvPr id="7" name="Tijdelijke aanduiding voor inhoud 6" descr="Agendapagina met een pen bovenaan">
            <a:extLst>
              <a:ext uri="{FF2B5EF4-FFF2-40B4-BE49-F238E27FC236}">
                <a16:creationId xmlns:a16="http://schemas.microsoft.com/office/drawing/2014/main" id="{C3BD3452-25A5-AABC-4BAD-F780A1F33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183" y="2356850"/>
            <a:ext cx="4159250" cy="2765425"/>
          </a:xfrm>
          <a:prstGeom prst="rect">
            <a:avLst/>
          </a:prstGeom>
          <a:noFill/>
        </p:spPr>
      </p:pic>
      <p:sp>
        <p:nvSpPr>
          <p:cNvPr id="9" name="Content Placeholder 3">
            <a:extLst>
              <a:ext uri="{FF2B5EF4-FFF2-40B4-BE49-F238E27FC236}">
                <a16:creationId xmlns:a16="http://schemas.microsoft.com/office/drawing/2014/main" id="{941FCAB0-A646-9697-EB57-BC9232A081C0}"/>
              </a:ext>
            </a:extLst>
          </p:cNvPr>
          <p:cNvSpPr txBox="1">
            <a:spLocks/>
          </p:cNvSpPr>
          <p:nvPr/>
        </p:nvSpPr>
        <p:spPr>
          <a:xfrm>
            <a:off x="5383530" y="2695903"/>
            <a:ext cx="5419150" cy="3953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solidFill>
                  <a:srgbClr val="002060"/>
                </a:solidFill>
              </a:rPr>
              <a:t>Nov 2025</a:t>
            </a:r>
          </a:p>
          <a:p>
            <a:pPr>
              <a:spcBef>
                <a:spcPts val="0"/>
              </a:spcBef>
            </a:pPr>
            <a:r>
              <a:rPr lang="en-US" sz="2400" dirty="0">
                <a:solidFill>
                  <a:srgbClr val="002060"/>
                </a:solidFill>
              </a:rPr>
              <a:t>Submission SM4 in CTIS of only Dutch new sites and PI changes</a:t>
            </a:r>
          </a:p>
          <a:p>
            <a:pPr>
              <a:spcBef>
                <a:spcPts val="0"/>
              </a:spcBef>
            </a:pPr>
            <a:r>
              <a:rPr lang="en-US" sz="2400" dirty="0">
                <a:solidFill>
                  <a:srgbClr val="002060"/>
                </a:solidFill>
              </a:rPr>
              <a:t>Approval within one week</a:t>
            </a:r>
          </a:p>
        </p:txBody>
      </p:sp>
    </p:spTree>
    <p:extLst>
      <p:ext uri="{BB962C8B-B14F-4D97-AF65-F5344CB8AC3E}">
        <p14:creationId xmlns:p14="http://schemas.microsoft.com/office/powerpoint/2010/main" val="331491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3571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err="1">
                <a:solidFill>
                  <a:schemeClr val="bg1"/>
                </a:solidFill>
                <a:latin typeface="Calibri" panose="020F0502020204030204" pitchFamily="34" charset="0"/>
                <a:cs typeface="Calibri" panose="020F0502020204030204" pitchFamily="34" charset="0"/>
              </a:rPr>
              <a:t>Core</a:t>
            </a:r>
            <a:r>
              <a:rPr lang="nl-NL" sz="5400" cap="none" dirty="0">
                <a:solidFill>
                  <a:schemeClr val="bg1"/>
                </a:solidFill>
                <a:latin typeface="Calibri" panose="020F0502020204030204" pitchFamily="34" charset="0"/>
                <a:cs typeface="Calibri" panose="020F0502020204030204" pitchFamily="34" charset="0"/>
              </a:rPr>
              <a:t> Protocol V4.0</a:t>
            </a:r>
            <a:endParaRPr lang="nl-NL" sz="2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Picture 4">
            <a:extLst>
              <a:ext uri="{FF2B5EF4-FFF2-40B4-BE49-F238E27FC236}">
                <a16:creationId xmlns:a16="http://schemas.microsoft.com/office/drawing/2014/main" id="{BF68761E-052B-ADB9-B300-C2176A0B865B}"/>
              </a:ext>
            </a:extLst>
          </p:cNvPr>
          <p:cNvPicPr>
            <a:picLocks noChangeAspect="1"/>
          </p:cNvPicPr>
          <p:nvPr/>
        </p:nvPicPr>
        <p:blipFill rotWithShape="1">
          <a:blip r:embed="rId4"/>
          <a:srcRect l="15265" t="22829" r="59168" b="20919"/>
          <a:stretch/>
        </p:blipFill>
        <p:spPr>
          <a:xfrm>
            <a:off x="856087" y="2328414"/>
            <a:ext cx="1429914"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E79A7B05-C52B-F929-62BD-2C4002918988}"/>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790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3">
            <a:extLst>
              <a:ext uri="{FF2B5EF4-FFF2-40B4-BE49-F238E27FC236}">
                <a16:creationId xmlns:a16="http://schemas.microsoft.com/office/drawing/2014/main" id="{69C0B4A0-262C-75EA-C2E2-0DEA94F38E61}"/>
              </a:ext>
            </a:extLst>
          </p:cNvPr>
          <p:cNvGraphicFramePr>
            <a:graphicFrameLocks/>
          </p:cNvGraphicFramePr>
          <p:nvPr>
            <p:extLst>
              <p:ext uri="{D42A27DB-BD31-4B8C-83A1-F6EECF244321}">
                <p14:modId xmlns:p14="http://schemas.microsoft.com/office/powerpoint/2010/main" val="1070361153"/>
              </p:ext>
            </p:extLst>
          </p:nvPr>
        </p:nvGraphicFramePr>
        <p:xfrm>
          <a:off x="260131" y="1523457"/>
          <a:ext cx="11478545" cy="447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en-GB" dirty="0">
                <a:solidFill>
                  <a:srgbClr val="002060"/>
                </a:solidFill>
                <a:latin typeface="+mn-lt"/>
              </a:rPr>
              <a:t>Structure of the Protocol</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9"/>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8</a:t>
            </a:fld>
            <a:endParaRPr lang="en-AU" dirty="0"/>
          </a:p>
        </p:txBody>
      </p:sp>
      <p:grpSp>
        <p:nvGrpSpPr>
          <p:cNvPr id="16" name="Groep 15">
            <a:extLst>
              <a:ext uri="{FF2B5EF4-FFF2-40B4-BE49-F238E27FC236}">
                <a16:creationId xmlns:a16="http://schemas.microsoft.com/office/drawing/2014/main" id="{7542A477-92D1-93DB-D138-9718EAB608F3}"/>
              </a:ext>
            </a:extLst>
          </p:cNvPr>
          <p:cNvGrpSpPr/>
          <p:nvPr/>
        </p:nvGrpSpPr>
        <p:grpSpPr>
          <a:xfrm>
            <a:off x="4630373" y="1654631"/>
            <a:ext cx="1546953" cy="735856"/>
            <a:chOff x="4366375" y="1218193"/>
            <a:chExt cx="1546953" cy="735856"/>
          </a:xfrm>
        </p:grpSpPr>
        <p:sp>
          <p:nvSpPr>
            <p:cNvPr id="17" name="Rechthoek 16">
              <a:extLst>
                <a:ext uri="{FF2B5EF4-FFF2-40B4-BE49-F238E27FC236}">
                  <a16:creationId xmlns:a16="http://schemas.microsoft.com/office/drawing/2014/main" id="{3881DE15-3F69-55F4-EE1A-D67E19F1AE55}"/>
                </a:ext>
              </a:extLst>
            </p:cNvPr>
            <p:cNvSpPr/>
            <p:nvPr/>
          </p:nvSpPr>
          <p:spPr>
            <a:xfrm>
              <a:off x="4366375" y="1218193"/>
              <a:ext cx="1546953" cy="735856"/>
            </a:xfrm>
            <a:prstGeom prst="rect">
              <a:avLst/>
            </a:prstGeom>
            <a:solidFill>
              <a:srgbClr val="00B8B0"/>
            </a:solidFill>
            <a:ln w="1905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8" name="Tekstvak 17">
              <a:extLst>
                <a:ext uri="{FF2B5EF4-FFF2-40B4-BE49-F238E27FC236}">
                  <a16:creationId xmlns:a16="http://schemas.microsoft.com/office/drawing/2014/main" id="{87A95C0A-3283-5E6B-4754-FD3C7501BE72}"/>
                </a:ext>
              </a:extLst>
            </p:cNvPr>
            <p:cNvSpPr txBox="1"/>
            <p:nvPr/>
          </p:nvSpPr>
          <p:spPr>
            <a:xfrm>
              <a:off x="4366375" y="1218193"/>
              <a:ext cx="1546953" cy="735856"/>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PANDA</a:t>
              </a:r>
            </a:p>
          </p:txBody>
        </p:sp>
      </p:grpSp>
      <p:cxnSp>
        <p:nvCxnSpPr>
          <p:cNvPr id="22" name="Rechte verbindingslijn 21">
            <a:extLst>
              <a:ext uri="{FF2B5EF4-FFF2-40B4-BE49-F238E27FC236}">
                <a16:creationId xmlns:a16="http://schemas.microsoft.com/office/drawing/2014/main" id="{76AA8F0E-7C09-1A45-D25A-BA9463BD2137}"/>
              </a:ext>
            </a:extLst>
          </p:cNvPr>
          <p:cNvCxnSpPr>
            <a:cxnSpLocks/>
          </p:cNvCxnSpPr>
          <p:nvPr/>
        </p:nvCxnSpPr>
        <p:spPr>
          <a:xfrm>
            <a:off x="1549594" y="4571564"/>
            <a:ext cx="124944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FBE2539-48A1-049A-605C-4DA512AE978F}"/>
              </a:ext>
            </a:extLst>
          </p:cNvPr>
          <p:cNvCxnSpPr>
            <a:cxnSpLocks/>
          </p:cNvCxnSpPr>
          <p:nvPr/>
        </p:nvCxnSpPr>
        <p:spPr>
          <a:xfrm>
            <a:off x="4351214" y="3185931"/>
            <a:ext cx="27915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Graphic 29" descr="Toevoegen met effen opvulling">
            <a:extLst>
              <a:ext uri="{FF2B5EF4-FFF2-40B4-BE49-F238E27FC236}">
                <a16:creationId xmlns:a16="http://schemas.microsoft.com/office/drawing/2014/main" id="{15F7D9FF-3361-F894-9B5D-7074570331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3120958" y="1930196"/>
            <a:ext cx="914400" cy="914400"/>
          </a:xfrm>
          <a:prstGeom prst="rect">
            <a:avLst/>
          </a:prstGeom>
        </p:spPr>
      </p:pic>
      <p:grpSp>
        <p:nvGrpSpPr>
          <p:cNvPr id="5" name="Groep 4">
            <a:extLst>
              <a:ext uri="{FF2B5EF4-FFF2-40B4-BE49-F238E27FC236}">
                <a16:creationId xmlns:a16="http://schemas.microsoft.com/office/drawing/2014/main" id="{4AD95EBB-0165-3CD8-0B39-0E5EC7194B7D}"/>
              </a:ext>
            </a:extLst>
          </p:cNvPr>
          <p:cNvGrpSpPr/>
          <p:nvPr/>
        </p:nvGrpSpPr>
        <p:grpSpPr>
          <a:xfrm>
            <a:off x="1363392" y="6076314"/>
            <a:ext cx="1546953" cy="735856"/>
            <a:chOff x="1100954" y="3735356"/>
            <a:chExt cx="1546953" cy="735856"/>
          </a:xfrm>
        </p:grpSpPr>
        <p:sp>
          <p:nvSpPr>
            <p:cNvPr id="7" name="Rechthoek 6">
              <a:extLst>
                <a:ext uri="{FF2B5EF4-FFF2-40B4-BE49-F238E27FC236}">
                  <a16:creationId xmlns:a16="http://schemas.microsoft.com/office/drawing/2014/main" id="{BD63B47B-9A00-1FCC-B1F1-537331B38F82}"/>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8" name="Tekstvak 7">
              <a:extLst>
                <a:ext uri="{FF2B5EF4-FFF2-40B4-BE49-F238E27FC236}">
                  <a16:creationId xmlns:a16="http://schemas.microsoft.com/office/drawing/2014/main" id="{5F63C951-6DDE-A2EF-2B41-526F7D1FB57B}"/>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400" kern="1200" dirty="0">
                  <a:solidFill>
                    <a:srgbClr val="002060"/>
                  </a:solidFill>
                  <a:latin typeface="Calibri" panose="020F0502020204030204" pitchFamily="34" charset="0"/>
                </a:rPr>
                <a:t>Domain 1 </a:t>
              </a:r>
              <a:r>
                <a:rPr lang="nl-NL" sz="1400" kern="1200" dirty="0" err="1">
                  <a:solidFill>
                    <a:srgbClr val="002060"/>
                  </a:solidFill>
                  <a:latin typeface="Calibri" panose="020F0502020204030204" pitchFamily="34" charset="0"/>
                </a:rPr>
                <a:t>deviation</a:t>
              </a:r>
              <a:r>
                <a:rPr lang="nl-NL" sz="1400" kern="1200" dirty="0">
                  <a:solidFill>
                    <a:srgbClr val="002060"/>
                  </a:solidFill>
                  <a:latin typeface="Calibri" panose="020F0502020204030204" pitchFamily="34" charset="0"/>
                </a:rPr>
                <a:t> Appendix</a:t>
              </a:r>
            </a:p>
          </p:txBody>
        </p:sp>
      </p:grpSp>
      <p:grpSp>
        <p:nvGrpSpPr>
          <p:cNvPr id="19" name="Groep 18">
            <a:extLst>
              <a:ext uri="{FF2B5EF4-FFF2-40B4-BE49-F238E27FC236}">
                <a16:creationId xmlns:a16="http://schemas.microsoft.com/office/drawing/2014/main" id="{1D198FF6-3F1A-5257-2111-D33A317855B9}"/>
              </a:ext>
            </a:extLst>
          </p:cNvPr>
          <p:cNvGrpSpPr/>
          <p:nvPr/>
        </p:nvGrpSpPr>
        <p:grpSpPr>
          <a:xfrm>
            <a:off x="3309869" y="6102115"/>
            <a:ext cx="1546953" cy="735856"/>
            <a:chOff x="1100954" y="3735356"/>
            <a:chExt cx="1546953" cy="735856"/>
          </a:xfrm>
        </p:grpSpPr>
        <p:sp>
          <p:nvSpPr>
            <p:cNvPr id="20" name="Rechthoek 19">
              <a:extLst>
                <a:ext uri="{FF2B5EF4-FFF2-40B4-BE49-F238E27FC236}">
                  <a16:creationId xmlns:a16="http://schemas.microsoft.com/office/drawing/2014/main" id="{70D7490F-6D36-0EAC-C3F9-F94BFE1342A2}"/>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sz="1400"/>
            </a:p>
          </p:txBody>
        </p:sp>
        <p:sp>
          <p:nvSpPr>
            <p:cNvPr id="21" name="Tekstvak 20">
              <a:extLst>
                <a:ext uri="{FF2B5EF4-FFF2-40B4-BE49-F238E27FC236}">
                  <a16:creationId xmlns:a16="http://schemas.microsoft.com/office/drawing/2014/main" id="{6F8163A6-A12D-7CA5-E149-59F3B4E82385}"/>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400" dirty="0">
                  <a:solidFill>
                    <a:srgbClr val="002060"/>
                  </a:solidFill>
                  <a:latin typeface="Calibri" panose="020F0502020204030204" pitchFamily="34" charset="0"/>
                </a:rPr>
                <a:t>Domain 2 </a:t>
              </a:r>
              <a:r>
                <a:rPr lang="nl-NL" sz="1400" dirty="0" err="1">
                  <a:solidFill>
                    <a:srgbClr val="002060"/>
                  </a:solidFill>
                  <a:latin typeface="Calibri" panose="020F0502020204030204" pitchFamily="34" charset="0"/>
                </a:rPr>
                <a:t>deviation</a:t>
              </a:r>
              <a:r>
                <a:rPr lang="nl-NL" sz="1400" dirty="0">
                  <a:solidFill>
                    <a:srgbClr val="002060"/>
                  </a:solidFill>
                  <a:latin typeface="Calibri" panose="020F0502020204030204" pitchFamily="34" charset="0"/>
                </a:rPr>
                <a:t> Appendix</a:t>
              </a:r>
            </a:p>
          </p:txBody>
        </p:sp>
      </p:grpSp>
      <p:grpSp>
        <p:nvGrpSpPr>
          <p:cNvPr id="23" name="Groep 22">
            <a:extLst>
              <a:ext uri="{FF2B5EF4-FFF2-40B4-BE49-F238E27FC236}">
                <a16:creationId xmlns:a16="http://schemas.microsoft.com/office/drawing/2014/main" id="{18202B86-942D-8F46-8C1F-B1279E64DEA6}"/>
              </a:ext>
            </a:extLst>
          </p:cNvPr>
          <p:cNvGrpSpPr/>
          <p:nvPr/>
        </p:nvGrpSpPr>
        <p:grpSpPr>
          <a:xfrm>
            <a:off x="5227912" y="6102115"/>
            <a:ext cx="1546953" cy="735856"/>
            <a:chOff x="1100954" y="3735356"/>
            <a:chExt cx="1546953" cy="735856"/>
          </a:xfrm>
        </p:grpSpPr>
        <p:sp>
          <p:nvSpPr>
            <p:cNvPr id="24" name="Rechthoek 23">
              <a:extLst>
                <a:ext uri="{FF2B5EF4-FFF2-40B4-BE49-F238E27FC236}">
                  <a16:creationId xmlns:a16="http://schemas.microsoft.com/office/drawing/2014/main" id="{F40F836A-E878-C173-A196-A3D8AFFD3C59}"/>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sz="1400"/>
            </a:p>
          </p:txBody>
        </p:sp>
        <p:sp>
          <p:nvSpPr>
            <p:cNvPr id="25" name="Tekstvak 24">
              <a:extLst>
                <a:ext uri="{FF2B5EF4-FFF2-40B4-BE49-F238E27FC236}">
                  <a16:creationId xmlns:a16="http://schemas.microsoft.com/office/drawing/2014/main" id="{FDD8DA9E-A8B3-0F80-CE76-A6D68BF57BF5}"/>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400" dirty="0">
                  <a:solidFill>
                    <a:srgbClr val="002060"/>
                  </a:solidFill>
                  <a:latin typeface="Calibri" panose="020F0502020204030204" pitchFamily="34" charset="0"/>
                </a:rPr>
                <a:t>Domain 3 </a:t>
              </a:r>
              <a:r>
                <a:rPr lang="nl-NL" sz="1400" dirty="0" err="1">
                  <a:solidFill>
                    <a:srgbClr val="002060"/>
                  </a:solidFill>
                  <a:latin typeface="Calibri" panose="020F0502020204030204" pitchFamily="34" charset="0"/>
                </a:rPr>
                <a:t>deviation</a:t>
              </a:r>
              <a:r>
                <a:rPr lang="nl-NL" sz="1400" dirty="0">
                  <a:solidFill>
                    <a:srgbClr val="002060"/>
                  </a:solidFill>
                  <a:latin typeface="Calibri" panose="020F0502020204030204" pitchFamily="34" charset="0"/>
                </a:rPr>
                <a:t> Appendix</a:t>
              </a:r>
            </a:p>
          </p:txBody>
        </p:sp>
      </p:grpSp>
      <p:pic>
        <p:nvPicPr>
          <p:cNvPr id="10" name="Graphic 9" descr="Toevoegen met effen opvulling">
            <a:extLst>
              <a:ext uri="{FF2B5EF4-FFF2-40B4-BE49-F238E27FC236}">
                <a16:creationId xmlns:a16="http://schemas.microsoft.com/office/drawing/2014/main" id="{00215785-9C84-6F9C-9D0A-A11CE4DEB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7464281" y="5116173"/>
            <a:ext cx="914400" cy="914400"/>
          </a:xfrm>
          <a:prstGeom prst="rect">
            <a:avLst/>
          </a:prstGeom>
        </p:spPr>
      </p:pic>
      <p:pic>
        <p:nvPicPr>
          <p:cNvPr id="12" name="Graphic 11" descr="Toevoegen met effen opvulling">
            <a:extLst>
              <a:ext uri="{FF2B5EF4-FFF2-40B4-BE49-F238E27FC236}">
                <a16:creationId xmlns:a16="http://schemas.microsoft.com/office/drawing/2014/main" id="{96330112-921B-3E3A-DB05-FCA75D6183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9382324" y="5160240"/>
            <a:ext cx="914400" cy="914400"/>
          </a:xfrm>
          <a:prstGeom prst="rect">
            <a:avLst/>
          </a:prstGeom>
        </p:spPr>
      </p:pic>
      <p:cxnSp>
        <p:nvCxnSpPr>
          <p:cNvPr id="13" name="Rechte verbindingslijn 12">
            <a:extLst>
              <a:ext uri="{FF2B5EF4-FFF2-40B4-BE49-F238E27FC236}">
                <a16:creationId xmlns:a16="http://schemas.microsoft.com/office/drawing/2014/main" id="{B8D5CA90-2E3C-5E3B-3E74-E3D1D4A6015F}"/>
              </a:ext>
            </a:extLst>
          </p:cNvPr>
          <p:cNvCxnSpPr/>
          <p:nvPr/>
        </p:nvCxnSpPr>
        <p:spPr>
          <a:xfrm>
            <a:off x="2311400" y="1866900"/>
            <a:ext cx="2318973"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D09C588-96B8-9D1E-58D8-15CF16E9CA8E}"/>
              </a:ext>
            </a:extLst>
          </p:cNvPr>
          <p:cNvSpPr txBox="1"/>
          <p:nvPr/>
        </p:nvSpPr>
        <p:spPr>
          <a:xfrm>
            <a:off x="4306427" y="4405635"/>
            <a:ext cx="1249447" cy="369332"/>
          </a:xfrm>
          <a:prstGeom prst="rect">
            <a:avLst/>
          </a:prstGeom>
          <a:noFill/>
        </p:spPr>
        <p:txBody>
          <a:bodyPr wrap="square" rtlCol="0">
            <a:spAutoFit/>
          </a:bodyPr>
          <a:lstStyle/>
          <a:p>
            <a:r>
              <a:rPr lang="en-GB" dirty="0"/>
              <a:t>n/a for UK</a:t>
            </a:r>
          </a:p>
        </p:txBody>
      </p:sp>
    </p:spTree>
    <p:extLst>
      <p:ext uri="{BB962C8B-B14F-4D97-AF65-F5344CB8AC3E}">
        <p14:creationId xmlns:p14="http://schemas.microsoft.com/office/powerpoint/2010/main" val="358118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en-GB" dirty="0">
                <a:solidFill>
                  <a:srgbClr val="002060"/>
                </a:solidFill>
                <a:latin typeface="+mn-lt"/>
              </a:rPr>
              <a:t>Eligibility assessment</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9</a:t>
            </a:fld>
            <a:endParaRPr lang="en-AU" dirty="0"/>
          </a:p>
        </p:txBody>
      </p:sp>
      <p:graphicFrame>
        <p:nvGraphicFramePr>
          <p:cNvPr id="11" name="Diagram 10">
            <a:extLst>
              <a:ext uri="{FF2B5EF4-FFF2-40B4-BE49-F238E27FC236}">
                <a16:creationId xmlns:a16="http://schemas.microsoft.com/office/drawing/2014/main" id="{89677B33-FE05-CA50-8C8E-C2776325C4A7}"/>
              </a:ext>
            </a:extLst>
          </p:cNvPr>
          <p:cNvGraphicFramePr/>
          <p:nvPr/>
        </p:nvGraphicFramePr>
        <p:xfrm>
          <a:off x="141891" y="5768428"/>
          <a:ext cx="2617076" cy="738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a:extLst>
              <a:ext uri="{FF2B5EF4-FFF2-40B4-BE49-F238E27FC236}">
                <a16:creationId xmlns:a16="http://schemas.microsoft.com/office/drawing/2014/main" id="{D48A3ED6-0F68-6E3A-5068-2B4EFB059CE4}"/>
              </a:ext>
            </a:extLst>
          </p:cNvPr>
          <p:cNvGraphicFramePr/>
          <p:nvPr/>
        </p:nvGraphicFramePr>
        <p:xfrm>
          <a:off x="2041634" y="5768428"/>
          <a:ext cx="3610304" cy="7380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 12">
            <a:extLst>
              <a:ext uri="{FF2B5EF4-FFF2-40B4-BE49-F238E27FC236}">
                <a16:creationId xmlns:a16="http://schemas.microsoft.com/office/drawing/2014/main" id="{8C715E32-235F-CE01-4048-1E8D8E94D820}"/>
              </a:ext>
            </a:extLst>
          </p:cNvPr>
          <p:cNvGraphicFramePr/>
          <p:nvPr/>
        </p:nvGraphicFramePr>
        <p:xfrm>
          <a:off x="5651938" y="5768428"/>
          <a:ext cx="3016988" cy="72894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4" name="Diagram 13">
            <a:extLst>
              <a:ext uri="{FF2B5EF4-FFF2-40B4-BE49-F238E27FC236}">
                <a16:creationId xmlns:a16="http://schemas.microsoft.com/office/drawing/2014/main" id="{44992CA5-FE47-2703-97FB-AE142F57FB77}"/>
              </a:ext>
            </a:extLst>
          </p:cNvPr>
          <p:cNvGraphicFramePr/>
          <p:nvPr/>
        </p:nvGraphicFramePr>
        <p:xfrm>
          <a:off x="8652640" y="5750191"/>
          <a:ext cx="3016988" cy="74718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0" name="Tabel 19">
            <a:extLst>
              <a:ext uri="{FF2B5EF4-FFF2-40B4-BE49-F238E27FC236}">
                <a16:creationId xmlns:a16="http://schemas.microsoft.com/office/drawing/2014/main" id="{E8C16792-AAA7-9A3D-B074-15AB2F24A9B8}"/>
              </a:ext>
            </a:extLst>
          </p:cNvPr>
          <p:cNvGraphicFramePr>
            <a:graphicFrameLocks noGrp="1"/>
          </p:cNvGraphicFramePr>
          <p:nvPr>
            <p:extLst>
              <p:ext uri="{D42A27DB-BD31-4B8C-83A1-F6EECF244321}">
                <p14:modId xmlns:p14="http://schemas.microsoft.com/office/powerpoint/2010/main" val="208262490"/>
              </p:ext>
            </p:extLst>
          </p:nvPr>
        </p:nvGraphicFramePr>
        <p:xfrm>
          <a:off x="639677" y="1795286"/>
          <a:ext cx="11029951" cy="2064986"/>
        </p:xfrm>
        <a:graphic>
          <a:graphicData uri="http://schemas.openxmlformats.org/drawingml/2006/table">
            <a:tbl>
              <a:tblPr firstRow="1" firstCol="1" bandRow="1"/>
              <a:tblGrid>
                <a:gridCol w="1409387">
                  <a:extLst>
                    <a:ext uri="{9D8B030D-6E8A-4147-A177-3AD203B41FA5}">
                      <a16:colId xmlns:a16="http://schemas.microsoft.com/office/drawing/2014/main" val="1111515343"/>
                    </a:ext>
                  </a:extLst>
                </a:gridCol>
                <a:gridCol w="1409387">
                  <a:extLst>
                    <a:ext uri="{9D8B030D-6E8A-4147-A177-3AD203B41FA5}">
                      <a16:colId xmlns:a16="http://schemas.microsoft.com/office/drawing/2014/main" val="4070178676"/>
                    </a:ext>
                  </a:extLst>
                </a:gridCol>
                <a:gridCol w="1302005">
                  <a:extLst>
                    <a:ext uri="{9D8B030D-6E8A-4147-A177-3AD203B41FA5}">
                      <a16:colId xmlns:a16="http://schemas.microsoft.com/office/drawing/2014/main" val="3245019006"/>
                    </a:ext>
                  </a:extLst>
                </a:gridCol>
                <a:gridCol w="901442">
                  <a:extLst>
                    <a:ext uri="{9D8B030D-6E8A-4147-A177-3AD203B41FA5}">
                      <a16:colId xmlns:a16="http://schemas.microsoft.com/office/drawing/2014/main" val="3746353345"/>
                    </a:ext>
                  </a:extLst>
                </a:gridCol>
                <a:gridCol w="3003865">
                  <a:extLst>
                    <a:ext uri="{9D8B030D-6E8A-4147-A177-3AD203B41FA5}">
                      <a16:colId xmlns:a16="http://schemas.microsoft.com/office/drawing/2014/main" val="1360492481"/>
                    </a:ext>
                  </a:extLst>
                </a:gridCol>
                <a:gridCol w="3003865">
                  <a:extLst>
                    <a:ext uri="{9D8B030D-6E8A-4147-A177-3AD203B41FA5}">
                      <a16:colId xmlns:a16="http://schemas.microsoft.com/office/drawing/2014/main" val="3336421074"/>
                    </a:ext>
                  </a:extLst>
                </a:gridCol>
              </a:tblGrid>
              <a:tr h="294998">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GB" sz="1200" dirty="0">
                          <a:effectLst/>
                          <a:latin typeface="Calibri" panose="020F0502020204030204" pitchFamily="34" charset="0"/>
                          <a:ea typeface="Times New Roman" panose="02020603050405020304" pitchFamily="18" charset="0"/>
                        </a:rPr>
                        <a:t>REMAP-CAP</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Domain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Strata</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State</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ap="flat" cmpd="sng" algn="ctr">
                      <a:solidFill>
                        <a:srgbClr val="FEFFFF"/>
                      </a:solidFill>
                      <a:prstDash val="solid"/>
                      <a:round/>
                      <a:headEnd type="none" w="med" len="med"/>
                      <a:tailEnd type="none" w="med" len="med"/>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lnSpc>
                          <a:spcPct val="107000"/>
                        </a:lnSpc>
                        <a:spcAft>
                          <a:spcPts val="0"/>
                        </a:spcAft>
                      </a:pPr>
                      <a:r>
                        <a:rPr lang="en-US" sz="1200" dirty="0">
                          <a:effectLst/>
                          <a:latin typeface="Calibri" panose="020F0502020204030204" pitchFamily="34" charset="0"/>
                        </a:rPr>
                        <a:t>Intervention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lnSpc>
                          <a:spcPct val="107000"/>
                        </a:lnSpc>
                        <a:spcAft>
                          <a:spcPts val="0"/>
                        </a:spcAft>
                      </a:pPr>
                      <a:r>
                        <a:rPr lang="en-GB" sz="1200" dirty="0">
                          <a:effectLst/>
                          <a:latin typeface="Calibri" panose="020F0502020204030204" pitchFamily="34" charset="0"/>
                          <a:ea typeface="Times New Roman" panose="02020603050405020304" pitchFamily="18" charset="0"/>
                        </a:rPr>
                        <a:t>Treatment</a:t>
                      </a:r>
                      <a:r>
                        <a:rPr lang="en-GB" sz="1200" baseline="0" dirty="0">
                          <a:effectLst/>
                          <a:latin typeface="Calibri" panose="020F0502020204030204" pitchFamily="34" charset="0"/>
                          <a:ea typeface="Times New Roman" panose="02020603050405020304" pitchFamily="18" charset="0"/>
                        </a:rPr>
                        <a:t> regimen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extLst>
                  <a:ext uri="{0D108BD9-81ED-4DB2-BD59-A6C34878D82A}">
                    <a16:rowId xmlns:a16="http://schemas.microsoft.com/office/drawing/2014/main" val="4047976081"/>
                  </a:ext>
                </a:extLst>
              </a:tr>
              <a:tr h="294998">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Patient with respiratory tract infection </a:t>
                      </a: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475CC"/>
                    </a:solidFill>
                  </a:tcPr>
                </a:tc>
                <a:tc rowSpan="6">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effectLst/>
                          <a:latin typeface="Calibri" panose="020F0502020204030204" pitchFamily="34" charset="0"/>
                        </a:rPr>
                        <a:t> </a:t>
                      </a:r>
                      <a:r>
                        <a:rPr lang="en-US" sz="1200" b="1" dirty="0">
                          <a:solidFill>
                            <a:schemeClr val="bg2"/>
                          </a:solidFill>
                          <a:effectLst/>
                          <a:latin typeface="Calibri" panose="020F0502020204030204" pitchFamily="34" charset="0"/>
                        </a:rPr>
                        <a:t>Domain A</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Non-pandemic CAP</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4183707048"/>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pPr>
                      <a:endParaRPr lang="en-US" sz="1100" b="1" dirty="0">
                        <a:solidFill>
                          <a:schemeClr val="bg2"/>
                        </a:solidFill>
                        <a:effectLst/>
                        <a:latin typeface="Calibri" panose="020F0502020204030204" pitchFamily="34" charset="0"/>
                      </a:endParaRPr>
                    </a:p>
                  </a:txBody>
                  <a:tcPr marL="68580" marR="68580" marT="17780" marB="177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177815814"/>
                  </a:ext>
                </a:extLst>
              </a:tr>
              <a:tr h="294998">
                <a:tc vMerge="1">
                  <a:txBody>
                    <a:bodyPr/>
                    <a:lstStyle/>
                    <a:p>
                      <a:endParaRPr lang="en-US"/>
                    </a:p>
                  </a:txBody>
                  <a:tcPr/>
                </a:tc>
                <a:tc vMerge="1">
                  <a:txBody>
                    <a:bodyPr/>
                    <a:lstStyle/>
                    <a:p>
                      <a:pPr>
                        <a:lnSpc>
                          <a:spcPct val="107000"/>
                        </a:lnSpc>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967819947"/>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Pandemic</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 /Moderate</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ap="flat" cmpd="sng" algn="ctr">
                      <a:solidFill>
                        <a:srgbClr val="FE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291761553"/>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605470393"/>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2043605858"/>
                  </a:ext>
                </a:extLst>
              </a:tr>
            </a:tbl>
          </a:graphicData>
        </a:graphic>
      </p:graphicFrame>
      <p:graphicFrame>
        <p:nvGraphicFramePr>
          <p:cNvPr id="21" name="Tabel 20">
            <a:extLst>
              <a:ext uri="{FF2B5EF4-FFF2-40B4-BE49-F238E27FC236}">
                <a16:creationId xmlns:a16="http://schemas.microsoft.com/office/drawing/2014/main" id="{02D5E35B-A176-D768-B95D-2A3C544E3D09}"/>
              </a:ext>
            </a:extLst>
          </p:cNvPr>
          <p:cNvGraphicFramePr>
            <a:graphicFrameLocks noGrp="1"/>
          </p:cNvGraphicFramePr>
          <p:nvPr/>
        </p:nvGraphicFramePr>
        <p:xfrm>
          <a:off x="639678" y="3860272"/>
          <a:ext cx="11029951" cy="1769988"/>
        </p:xfrm>
        <a:graphic>
          <a:graphicData uri="http://schemas.openxmlformats.org/drawingml/2006/table">
            <a:tbl>
              <a:tblPr firstRow="1" firstCol="1" bandRow="1"/>
              <a:tblGrid>
                <a:gridCol w="1409387">
                  <a:extLst>
                    <a:ext uri="{9D8B030D-6E8A-4147-A177-3AD203B41FA5}">
                      <a16:colId xmlns:a16="http://schemas.microsoft.com/office/drawing/2014/main" val="2428315308"/>
                    </a:ext>
                  </a:extLst>
                </a:gridCol>
                <a:gridCol w="1409387">
                  <a:extLst>
                    <a:ext uri="{9D8B030D-6E8A-4147-A177-3AD203B41FA5}">
                      <a16:colId xmlns:a16="http://schemas.microsoft.com/office/drawing/2014/main" val="2459129173"/>
                    </a:ext>
                  </a:extLst>
                </a:gridCol>
                <a:gridCol w="1302005">
                  <a:extLst>
                    <a:ext uri="{9D8B030D-6E8A-4147-A177-3AD203B41FA5}">
                      <a16:colId xmlns:a16="http://schemas.microsoft.com/office/drawing/2014/main" val="2223646158"/>
                    </a:ext>
                  </a:extLst>
                </a:gridCol>
                <a:gridCol w="901442">
                  <a:extLst>
                    <a:ext uri="{9D8B030D-6E8A-4147-A177-3AD203B41FA5}">
                      <a16:colId xmlns:a16="http://schemas.microsoft.com/office/drawing/2014/main" val="1043540820"/>
                    </a:ext>
                  </a:extLst>
                </a:gridCol>
                <a:gridCol w="3003865">
                  <a:extLst>
                    <a:ext uri="{9D8B030D-6E8A-4147-A177-3AD203B41FA5}">
                      <a16:colId xmlns:a16="http://schemas.microsoft.com/office/drawing/2014/main" val="3534453177"/>
                    </a:ext>
                  </a:extLst>
                </a:gridCol>
                <a:gridCol w="3003865">
                  <a:extLst>
                    <a:ext uri="{9D8B030D-6E8A-4147-A177-3AD203B41FA5}">
                      <a16:colId xmlns:a16="http://schemas.microsoft.com/office/drawing/2014/main" val="3226000458"/>
                    </a:ext>
                  </a:extLst>
                </a:gridCol>
              </a:tblGrid>
              <a:tr h="294998">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Domain B</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Non-pandemic CAP</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0" dirty="0">
                          <a:solidFill>
                            <a:srgbClr val="002060"/>
                          </a:solidFill>
                          <a:effectLst/>
                          <a:latin typeface="Calibri" panose="020F0502020204030204" pitchFamily="34" charset="0"/>
                        </a:rPr>
                        <a:t>B1 – Intervention</a:t>
                      </a:r>
                      <a:endParaRPr lang="en-US" sz="1200" b="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1208416618"/>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pPr>
                      <a:endParaRPr lang="en-US" sz="1100" b="1" dirty="0">
                        <a:solidFill>
                          <a:schemeClr val="bg2"/>
                        </a:solidFill>
                        <a:effectLst/>
                        <a:latin typeface="Calibri" panose="020F0502020204030204" pitchFamily="34" charset="0"/>
                      </a:endParaRPr>
                    </a:p>
                  </a:txBody>
                  <a:tcPr marL="68580" marR="68580" marT="17780" marB="177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529172115"/>
                  </a:ext>
                </a:extLst>
              </a:tr>
              <a:tr h="294998">
                <a:tc vMerge="1">
                  <a:txBody>
                    <a:bodyPr/>
                    <a:lstStyle/>
                    <a:p>
                      <a:endParaRPr lang="en-US"/>
                    </a:p>
                  </a:txBody>
                  <a:tcPr/>
                </a:tc>
                <a:tc vMerge="1">
                  <a:txBody>
                    <a:bodyPr/>
                    <a:lstStyle/>
                    <a:p>
                      <a:pPr>
                        <a:lnSpc>
                          <a:spcPct val="107000"/>
                        </a:lnSpc>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75479831"/>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Pandemic</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/Moderate</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774748841"/>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471413318"/>
                  </a:ext>
                </a:extLst>
              </a:tr>
              <a:tr h="294998">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2831985408"/>
                  </a:ext>
                </a:extLst>
              </a:tr>
            </a:tbl>
          </a:graphicData>
        </a:graphic>
      </p:graphicFrame>
      <p:sp>
        <p:nvSpPr>
          <p:cNvPr id="22" name="Pijl-omlaag 8">
            <a:extLst>
              <a:ext uri="{FF2B5EF4-FFF2-40B4-BE49-F238E27FC236}">
                <a16:creationId xmlns:a16="http://schemas.microsoft.com/office/drawing/2014/main" id="{84A3F2F5-1FF2-F544-032B-C1B58E4839E7}"/>
              </a:ext>
            </a:extLst>
          </p:cNvPr>
          <p:cNvSpPr/>
          <p:nvPr/>
        </p:nvSpPr>
        <p:spPr>
          <a:xfrm>
            <a:off x="1042574" y="3471641"/>
            <a:ext cx="484632" cy="764627"/>
          </a:xfrm>
          <a:prstGeom prst="downArrow">
            <a:avLst>
              <a:gd name="adj1" fmla="val 43494"/>
              <a:gd name="adj2" fmla="val 50000"/>
            </a:avLst>
          </a:prstGeom>
          <a:solidFill>
            <a:srgbClr val="00B8B0"/>
          </a:solidFill>
          <a:ln w="22225" cap="rnd" cmpd="sng" algn="ctr">
            <a:solidFill>
              <a:srgbClr val="1475C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panose="020B0502020104020203"/>
              <a:ea typeface="+mn-ea"/>
              <a:cs typeface="+mn-cs"/>
            </a:endParaRPr>
          </a:p>
        </p:txBody>
      </p:sp>
      <p:pic>
        <p:nvPicPr>
          <p:cNvPr id="5" name="Graphic 4" descr="Toevoegen met effen opvulling">
            <a:extLst>
              <a:ext uri="{FF2B5EF4-FFF2-40B4-BE49-F238E27FC236}">
                <a16:creationId xmlns:a16="http://schemas.microsoft.com/office/drawing/2014/main" id="{7292A4FD-F10B-E77F-0539-739DA5E930A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732925">
            <a:off x="3537918" y="2423829"/>
            <a:ext cx="1112955" cy="1112955"/>
          </a:xfrm>
          <a:prstGeom prst="rect">
            <a:avLst/>
          </a:prstGeom>
        </p:spPr>
      </p:pic>
      <p:pic>
        <p:nvPicPr>
          <p:cNvPr id="7" name="Graphic 6" descr="Toevoegen met effen opvulling">
            <a:extLst>
              <a:ext uri="{FF2B5EF4-FFF2-40B4-BE49-F238E27FC236}">
                <a16:creationId xmlns:a16="http://schemas.microsoft.com/office/drawing/2014/main" id="{02F7086A-65AC-DB6C-B82A-CE4B73E18E0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732925">
            <a:off x="3537919" y="4182604"/>
            <a:ext cx="1112955" cy="1112955"/>
          </a:xfrm>
          <a:prstGeom prst="rect">
            <a:avLst/>
          </a:prstGeom>
        </p:spPr>
      </p:pic>
    </p:spTree>
    <p:extLst>
      <p:ext uri="{BB962C8B-B14F-4D97-AF65-F5344CB8AC3E}">
        <p14:creationId xmlns:p14="http://schemas.microsoft.com/office/powerpoint/2010/main" val="109696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Graphic spid="14" grpId="0">
        <p:bldAsOne/>
      </p:bldGraphic>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MC_Utrecht">
  <a:themeElements>
    <a:clrScheme name="RMC_Utrecht">
      <a:dk1>
        <a:srgbClr val="1475CC"/>
      </a:dk1>
      <a:lt1>
        <a:srgbClr val="FFFFFF"/>
      </a:lt1>
      <a:dk2>
        <a:srgbClr val="5B10AC"/>
      </a:dk2>
      <a:lt2>
        <a:srgbClr val="FEFFFF"/>
      </a:lt2>
      <a:accent1>
        <a:srgbClr val="1475CC"/>
      </a:accent1>
      <a:accent2>
        <a:srgbClr val="5417A6"/>
      </a:accent2>
      <a:accent3>
        <a:srgbClr val="BA2B54"/>
      </a:accent3>
      <a:accent4>
        <a:srgbClr val="00008A"/>
      </a:accent4>
      <a:accent5>
        <a:srgbClr val="00B8B0"/>
      </a:accent5>
      <a:accent6>
        <a:srgbClr val="FEFFFF"/>
      </a:accent6>
      <a:hlink>
        <a:srgbClr val="1475CC"/>
      </a:hlink>
      <a:folHlink>
        <a:srgbClr val="BA2B54"/>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RMC_Utrecht" id="{8AAFA828-F42A-394F-A64B-79DDD3160275}" vid="{538E4263-5549-3E45-8AF6-B989EEC3187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2CEA8A7BDDA4FBC2A214595BFB666" ma:contentTypeVersion="19" ma:contentTypeDescription="Create a new document." ma:contentTypeScope="" ma:versionID="9b6a718b54e49de1817d312e41fac79a">
  <xsd:schema xmlns:xsd="http://www.w3.org/2001/XMLSchema" xmlns:xs="http://www.w3.org/2001/XMLSchema" xmlns:p="http://schemas.microsoft.com/office/2006/metadata/properties" xmlns:ns2="84733a00-f160-4d8a-a8ce-20d4fc8c8cbd" xmlns:ns3="00e30c9c-22c8-4e54-88f8-7f24e5a05ad7" targetNamespace="http://schemas.microsoft.com/office/2006/metadata/properties" ma:root="true" ma:fieldsID="27c2b9744e0acb0e5ecfca583ab00973" ns2:_="" ns3:_="">
    <xsd:import namespace="84733a00-f160-4d8a-a8ce-20d4fc8c8cbd"/>
    <xsd:import namespace="00e30c9c-22c8-4e54-88f8-7f24e5a05a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3a00-f160-4d8a-a8ce-20d4fc8c8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30c9c-22c8-4e54-88f8-7f24e5a05a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a8a83f6-029d-4fff-be50-5a88e960ea95}" ma:internalName="TaxCatchAll" ma:showField="CatchAllData" ma:web="00e30c9c-22c8-4e54-88f8-7f24e5a05a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733a00-f160-4d8a-a8ce-20d4fc8c8cbd">
      <Terms xmlns="http://schemas.microsoft.com/office/infopath/2007/PartnerControls"/>
    </lcf76f155ced4ddcb4097134ff3c332f>
    <TaxCatchAll xmlns="00e30c9c-22c8-4e54-88f8-7f24e5a05ad7" xsi:nil="true"/>
  </documentManagement>
</p:properties>
</file>

<file path=customXml/itemProps1.xml><?xml version="1.0" encoding="utf-8"?>
<ds:datastoreItem xmlns:ds="http://schemas.openxmlformats.org/officeDocument/2006/customXml" ds:itemID="{A3B07319-DCE6-4BFE-9331-0B03087CBE3C}"/>
</file>

<file path=customXml/itemProps2.xml><?xml version="1.0" encoding="utf-8"?>
<ds:datastoreItem xmlns:ds="http://schemas.openxmlformats.org/officeDocument/2006/customXml" ds:itemID="{C6446936-F335-498F-89AA-334EE1E87328}"/>
</file>

<file path=customXml/itemProps3.xml><?xml version="1.0" encoding="utf-8"?>
<ds:datastoreItem xmlns:ds="http://schemas.openxmlformats.org/officeDocument/2006/customXml" ds:itemID="{B33C0B7E-06E0-47DD-BCF2-B330E9B05B14}"/>
</file>

<file path=docProps/app.xml><?xml version="1.0" encoding="utf-8"?>
<Properties xmlns="http://schemas.openxmlformats.org/officeDocument/2006/extended-properties" xmlns:vt="http://schemas.openxmlformats.org/officeDocument/2006/docPropsVTypes">
  <Template>{CBAFBAE7-BD9B-6343-AAE2-F49D9DE392B5}tf10001070</Template>
  <TotalTime>20458</TotalTime>
  <Words>4267</Words>
  <Application>Microsoft Office PowerPoint</Application>
  <PresentationFormat>Widescreen</PresentationFormat>
  <Paragraphs>641</Paragraphs>
  <Slides>59</Slides>
  <Notes>58</Notes>
  <HiddenSlides>9</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Arial</vt:lpstr>
      <vt:lpstr>Calibri</vt:lpstr>
      <vt:lpstr>Calibri Light</vt:lpstr>
      <vt:lpstr>Gill Sans MT</vt:lpstr>
      <vt:lpstr>Poppins</vt:lpstr>
      <vt:lpstr>Wingdings</vt:lpstr>
      <vt:lpstr>Wingdings 2</vt:lpstr>
      <vt:lpstr>Office Theme</vt:lpstr>
      <vt:lpstr>RMC_Utrecht</vt:lpstr>
      <vt:lpstr>REMAP-CAP  Transition to Core Protocol V4.0 UK </vt:lpstr>
      <vt:lpstr>Agenda</vt:lpstr>
      <vt:lpstr>REMAP-CAP  Regulatory background</vt:lpstr>
      <vt:lpstr>SM01 – Approval March 2025</vt:lpstr>
      <vt:lpstr>SM03 – Approval October 2025</vt:lpstr>
      <vt:lpstr>SM04 - Timelines</vt:lpstr>
      <vt:lpstr>REMAP-CAP  Core Protocol V4.0</vt:lpstr>
      <vt:lpstr>Structure of the Protocol</vt:lpstr>
      <vt:lpstr>Eligibility assessment</vt:lpstr>
      <vt:lpstr>REMAP-CAP  Changes made in Core Protocol V4.0 &amp; PANDA</vt:lpstr>
      <vt:lpstr>Reasons for Core Protocol change</vt:lpstr>
      <vt:lpstr>Main Changes</vt:lpstr>
      <vt:lpstr>Main Changes – Broader platform definition</vt:lpstr>
      <vt:lpstr>Main Changes – Platform eligibility criteria</vt:lpstr>
      <vt:lpstr>Main Changes – Revised Inclusion Criteria</vt:lpstr>
      <vt:lpstr>Main Changes – Revised Exclusion Criteria</vt:lpstr>
      <vt:lpstr>Main Changes – Revised Primary Endpoint</vt:lpstr>
      <vt:lpstr>Patient, Pathogen and disease appendix (PANDA)</vt:lpstr>
      <vt:lpstr>Patient, Pathogen and disease appendix (PANDA)</vt:lpstr>
      <vt:lpstr>Patient, Pathogen and disease appendix (PANDA)</vt:lpstr>
      <vt:lpstr>Platform-Level Modifications</vt:lpstr>
      <vt:lpstr>Main Changes - Statistics</vt:lpstr>
      <vt:lpstr>REMAP-CAP  Domain Specific Appendices</vt:lpstr>
      <vt:lpstr>Domain-level updates</vt:lpstr>
      <vt:lpstr>DSAs – General changes</vt:lpstr>
      <vt:lpstr>DSAs – General changes</vt:lpstr>
      <vt:lpstr>Domain Specific Appendices (DSAs)</vt:lpstr>
      <vt:lpstr>REMAP-CAP  eCRF Core V4.0</vt:lpstr>
      <vt:lpstr>eCRF Changes</vt:lpstr>
      <vt:lpstr>Eligibility Form Changes (1)</vt:lpstr>
      <vt:lpstr>Eligibility Form Changes (2)</vt:lpstr>
      <vt:lpstr>Eligibility Form Changes (3)</vt:lpstr>
      <vt:lpstr>Eligibility Form Changes (4)</vt:lpstr>
      <vt:lpstr>Baseline Form Changes</vt:lpstr>
      <vt:lpstr>Daily Data Form Changes (1) </vt:lpstr>
      <vt:lpstr>Daily Data Form Changes (2) </vt:lpstr>
      <vt:lpstr>Medication Admin. Form Changes (1)</vt:lpstr>
      <vt:lpstr>Medication Admin. Form Changes (2)</vt:lpstr>
      <vt:lpstr>Discharge Form Changes (1)</vt:lpstr>
      <vt:lpstr>Discharge Form Changes (2)</vt:lpstr>
      <vt:lpstr>Protocol Deviation Form Changes </vt:lpstr>
      <vt:lpstr>Old system vs. new system (1)</vt:lpstr>
      <vt:lpstr>Old system vs. new system (2)</vt:lpstr>
      <vt:lpstr>REMAP-CAP  Labelling/IMP Procedure</vt:lpstr>
      <vt:lpstr>Labelling</vt:lpstr>
      <vt:lpstr>IMP: hospital stock and external supplier</vt:lpstr>
      <vt:lpstr>REMAP-CAP  Safety</vt:lpstr>
      <vt:lpstr>Safety Reporting</vt:lpstr>
      <vt:lpstr>REMAP-CAP  Informed Consent</vt:lpstr>
      <vt:lpstr>Informed Consent</vt:lpstr>
      <vt:lpstr>REMAP-CAP  ICH-GCP &amp; GDPR</vt:lpstr>
      <vt:lpstr>ICH-GCP E6 R3</vt:lpstr>
      <vt:lpstr>REMAP-CAP  Practical Information</vt:lpstr>
      <vt:lpstr>What’s next?</vt:lpstr>
      <vt:lpstr>What’s next?</vt:lpstr>
      <vt:lpstr>REMAP-CAP  Questions &amp; AoB</vt:lpstr>
      <vt:lpstr>Stay up to date</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Svenja Peters</dc:creator>
  <cp:lastModifiedBy>Anjum, Aisha</cp:lastModifiedBy>
  <cp:revision>365</cp:revision>
  <dcterms:created xsi:type="dcterms:W3CDTF">2021-08-06T06:33:13Z</dcterms:created>
  <dcterms:modified xsi:type="dcterms:W3CDTF">2025-12-15T16:20:35Z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0x010100C5D2CEA8A7BDDA4FBC2A214595BFB666</vt:lpwstr>
  </property>
</Properties>
</file>