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3"/>
  </p:notesMasterIdLst>
  <p:sldIdLst>
    <p:sldId id="437" r:id="rId6"/>
    <p:sldId id="436" r:id="rId7"/>
    <p:sldId id="601" r:id="rId8"/>
    <p:sldId id="745" r:id="rId9"/>
    <p:sldId id="746" r:id="rId10"/>
    <p:sldId id="734" r:id="rId11"/>
    <p:sldId id="690" r:id="rId12"/>
    <p:sldId id="683" r:id="rId13"/>
    <p:sldId id="603" r:id="rId14"/>
    <p:sldId id="748" r:id="rId15"/>
    <p:sldId id="621" r:id="rId16"/>
    <p:sldId id="721" r:id="rId17"/>
    <p:sldId id="722" r:id="rId18"/>
    <p:sldId id="796" r:id="rId19"/>
    <p:sldId id="724" r:id="rId20"/>
    <p:sldId id="723" r:id="rId21"/>
    <p:sldId id="783" r:id="rId22"/>
    <p:sldId id="700" r:id="rId23"/>
    <p:sldId id="725" r:id="rId24"/>
    <p:sldId id="728" r:id="rId25"/>
    <p:sldId id="781" r:id="rId26"/>
    <p:sldId id="791" r:id="rId27"/>
    <p:sldId id="784" r:id="rId28"/>
    <p:sldId id="798" r:id="rId29"/>
    <p:sldId id="726" r:id="rId30"/>
    <p:sldId id="694" r:id="rId31"/>
    <p:sldId id="701" r:id="rId32"/>
    <p:sldId id="747" r:id="rId33"/>
    <p:sldId id="717" r:id="rId34"/>
    <p:sldId id="795" r:id="rId35"/>
    <p:sldId id="749" r:id="rId36"/>
    <p:sldId id="743" r:id="rId37"/>
    <p:sldId id="744" r:id="rId38"/>
    <p:sldId id="759" r:id="rId39"/>
    <p:sldId id="763" r:id="rId40"/>
    <p:sldId id="776" r:id="rId41"/>
    <p:sldId id="785" r:id="rId42"/>
    <p:sldId id="794" r:id="rId43"/>
    <p:sldId id="792" r:id="rId44"/>
    <p:sldId id="753" r:id="rId45"/>
    <p:sldId id="786" r:id="rId46"/>
    <p:sldId id="750" r:id="rId47"/>
    <p:sldId id="761" r:id="rId48"/>
    <p:sldId id="754" r:id="rId49"/>
    <p:sldId id="758" r:id="rId50"/>
    <p:sldId id="793" r:id="rId51"/>
    <p:sldId id="797" r:id="rId52"/>
    <p:sldId id="751" r:id="rId53"/>
    <p:sldId id="778" r:id="rId54"/>
    <p:sldId id="799" r:id="rId55"/>
    <p:sldId id="800" r:id="rId56"/>
    <p:sldId id="693" r:id="rId57"/>
    <p:sldId id="706" r:id="rId58"/>
    <p:sldId id="731" r:id="rId59"/>
    <p:sldId id="696" r:id="rId60"/>
    <p:sldId id="779" r:id="rId61"/>
    <p:sldId id="697" r:id="rId62"/>
    <p:sldId id="736" r:id="rId63"/>
    <p:sldId id="665" r:id="rId64"/>
    <p:sldId id="695" r:id="rId65"/>
    <p:sldId id="627" r:id="rId66"/>
    <p:sldId id="630" r:id="rId67"/>
    <p:sldId id="782" r:id="rId68"/>
    <p:sldId id="685" r:id="rId69"/>
    <p:sldId id="687" r:id="rId70"/>
    <p:sldId id="688" r:id="rId71"/>
    <p:sldId id="524"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4E640D-A51F-AFEB-6252-C5B37E3B6898}" name="Jafarzadeh-2, M.M. (Mina)" initials="MJ" userId="S::m.m.jafarzadeh-2@umcutrecht.nl::83254710-229f-432a-b8ee-5194b7408a2b" providerId="AD"/>
  <p188:author id="{96E6C615-DEAA-9A2C-2E34-1750EA56E991}" name="Brasz-2, M.F. (Mechteld)" initials="MB" userId="S::m.f.brasz-2@umcutrecht.nl::f543ed97-23c2-46e5-8cda-6501ff40cd1f" providerId="AD"/>
  <p188:author id="{FA108D23-13FE-16DD-2F6A-865623C4F436}" name="Peters-7, S.K. (Svenja)" initials="P7S(" userId="S::s.k.peters-7@umcutrecht.nl::e7ce6366-ebf7-4135-a522-69ae8dd12c99" providerId="AD"/>
  <p188:author id="{79E7427E-9170-1CF7-34F3-E72E3710460C}" name="Smit-11, A.E. (Albertine)" initials="S1A(" userId="S::a.e.smit-11@umcutrecht.nl::79f0dd9d-1857-42b1-a384-7be39d045492" providerId="AD"/>
  <p188:author id="{A4EC1F88-D902-EEA1-1DC6-5D4DED807514}" name="Clementina Okundaye" initials="CO" userId="S::clementina.okundaye@ecraid.eu::64a977de-fe55-4fe7-b97e-4175217b889f" providerId="AD"/>
  <p188:author id="{9FE2D39A-6C0E-54C3-C9DE-1C14EB772C83}" name="Svenja Peters" initials="SP" userId="S::svenja.peters@ecraid.eu::8440e630-da7a-4eaa-a133-d0245f517bcd" providerId="AD"/>
  <p188:author id="{EF8D07A8-7499-CB30-6767-3782ECB846B2}" name="Adinda Bisschop" initials="AB" userId="S::adinda.bisschop@ecraid.eu::5af1f526-91c5-47a4-be7e-f21f8bdd3d64" providerId="AD"/>
  <p188:author id="{D3BDFEE5-BF7D-42F8-ED6B-BD90CBD4433E}" name="Kester, E.C. (Esmee)" initials="KE(" userId="S::e.c.kester@umcutrecht.nl::d97ab1d5-9d61-4d31-b323-fbc8190019d8" providerId="AD"/>
  <p188:author id="{92D0C9EC-4BBA-A2C0-FC81-FDB7650A1C94}" name="Rooij-5, S.T. van (Sanne)" initials="Sv" userId="S::s.t.vanrooij-5@umcutrecht.nl::bd6c1398-8d68-4c1b-a9e4-f6529835c77b" providerId="AD"/>
  <p188:author id="{636965F9-8EB0-1561-401B-56FDD6976BE1}" name="Sayada, S.J. (Sarah)" initials="SS" userId="S::s.j.sayada@umcutrecht.nl::bea0c61e-baf4-4cc8-85ca-70f3c29883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B8B0"/>
    <a:srgbClr val="872525"/>
    <a:srgbClr val="FFFFFF"/>
    <a:srgbClr val="A5D3B6"/>
    <a:srgbClr val="2AB775"/>
    <a:srgbClr val="94B5D4"/>
    <a:srgbClr val="60BABE"/>
    <a:srgbClr val="661C1C"/>
    <a:srgbClr val="A76E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247A61-F858-47F7-81EF-47A5B1191B97}" v="98" dt="2026-03-05T18:10:55.511"/>
    <p1510:client id="{C8C77AC6-39A1-4D60-94DA-347EAE9906A8}" v="1" dt="2026-03-05T18:13:09.49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94411" autoAdjust="0"/>
  </p:normalViewPr>
  <p:slideViewPr>
    <p:cSldViewPr snapToGrid="0">
      <p:cViewPr varScale="1">
        <p:scale>
          <a:sx n="69" d="100"/>
          <a:sy n="69" d="100"/>
        </p:scale>
        <p:origin x="96" y="270"/>
      </p:cViewPr>
      <p:guideLst/>
    </p:cSldViewPr>
  </p:slideViewPr>
  <p:notesTextViewPr>
    <p:cViewPr>
      <p:scale>
        <a:sx n="200" d="100"/>
        <a:sy n="2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jum, Aisha" userId="6bbbfd95-515f-4a09-8af8-2424c102afcd" providerId="ADAL" clId="{D463DAFF-2ED1-446A-BB9F-AF2770F3CFE5}"/>
    <pc:docChg chg="undo redo custSel addSld delSld modSld sldOrd modShowInfo">
      <pc:chgData name="Anjum, Aisha" userId="6bbbfd95-515f-4a09-8af8-2424c102afcd" providerId="ADAL" clId="{D463DAFF-2ED1-446A-BB9F-AF2770F3CFE5}" dt="2026-03-05T18:23:52.875" v="8561" actId="478"/>
      <pc:docMkLst>
        <pc:docMk/>
      </pc:docMkLst>
      <pc:sldChg chg="modSp mod modTransition">
        <pc:chgData name="Anjum, Aisha" userId="6bbbfd95-515f-4a09-8af8-2424c102afcd" providerId="ADAL" clId="{D463DAFF-2ED1-446A-BB9F-AF2770F3CFE5}" dt="2026-03-05T18:13:09.494" v="8501"/>
        <pc:sldMkLst>
          <pc:docMk/>
          <pc:sldMk cId="2321774941" sldId="436"/>
        </pc:sldMkLst>
        <pc:spChg chg="mod">
          <ac:chgData name="Anjum, Aisha" userId="6bbbfd95-515f-4a09-8af8-2424c102afcd" providerId="ADAL" clId="{D463DAFF-2ED1-446A-BB9F-AF2770F3CFE5}" dt="2026-02-17T19:14:48.114" v="7511" actId="20577"/>
          <ac:spMkLst>
            <pc:docMk/>
            <pc:sldMk cId="2321774941" sldId="436"/>
            <ac:spMk id="7" creationId="{290E2ACC-776F-8BF6-9EC6-DB4BA1373684}"/>
          </ac:spMkLst>
        </pc:spChg>
      </pc:sldChg>
      <pc:sldChg chg="delSp modSp mod modTransition delAnim">
        <pc:chgData name="Anjum, Aisha" userId="6bbbfd95-515f-4a09-8af8-2424c102afcd" providerId="ADAL" clId="{D463DAFF-2ED1-446A-BB9F-AF2770F3CFE5}" dt="2026-03-05T18:21:42.685" v="8506" actId="478"/>
        <pc:sldMkLst>
          <pc:docMk/>
          <pc:sldMk cId="1435803464" sldId="437"/>
        </pc:sldMkLst>
        <pc:spChg chg="mod">
          <ac:chgData name="Anjum, Aisha" userId="6bbbfd95-515f-4a09-8af8-2424c102afcd" providerId="ADAL" clId="{D463DAFF-2ED1-446A-BB9F-AF2770F3CFE5}" dt="2026-03-05T13:58:32.922" v="8390" actId="20577"/>
          <ac:spMkLst>
            <pc:docMk/>
            <pc:sldMk cId="1435803464" sldId="437"/>
            <ac:spMk id="2" creationId="{3EB3D5FD-DC89-4F49-8E91-EA8E9F3FC552}"/>
          </ac:spMkLst>
        </pc:spChg>
        <pc:spChg chg="mod">
          <ac:chgData name="Anjum, Aisha" userId="6bbbfd95-515f-4a09-8af8-2424c102afcd" providerId="ADAL" clId="{D463DAFF-2ED1-446A-BB9F-AF2770F3CFE5}" dt="2026-03-05T13:58:38.576" v="8394" actId="20577"/>
          <ac:spMkLst>
            <pc:docMk/>
            <pc:sldMk cId="1435803464" sldId="437"/>
            <ac:spMk id="3" creationId="{D1340CFF-6DDD-0E4B-9775-EF4F255B3C90}"/>
          </ac:spMkLst>
        </pc:spChg>
        <pc:picChg chg="del mod">
          <ac:chgData name="Anjum, Aisha" userId="6bbbfd95-515f-4a09-8af8-2424c102afcd" providerId="ADAL" clId="{D463DAFF-2ED1-446A-BB9F-AF2770F3CFE5}" dt="2026-03-05T11:14:58.312" v="8179" actId="478"/>
          <ac:picMkLst>
            <pc:docMk/>
            <pc:sldMk cId="1435803464" sldId="437"/>
            <ac:picMk id="5" creationId="{015E63A2-0E28-E7B4-8517-59A15FD831BB}"/>
          </ac:picMkLst>
        </pc:picChg>
        <pc:picChg chg="del">
          <ac:chgData name="Anjum, Aisha" userId="6bbbfd95-515f-4a09-8af8-2424c102afcd" providerId="ADAL" clId="{D463DAFF-2ED1-446A-BB9F-AF2770F3CFE5}" dt="2026-03-05T11:12:41.314" v="8178" actId="478"/>
          <ac:picMkLst>
            <pc:docMk/>
            <pc:sldMk cId="1435803464" sldId="437"/>
            <ac:picMk id="7" creationId="{0C7CD986-6067-B61B-E590-37C78E2B81F5}"/>
          </ac:picMkLst>
        </pc:picChg>
        <pc:picChg chg="del">
          <ac:chgData name="Anjum, Aisha" userId="6bbbfd95-515f-4a09-8af8-2424c102afcd" providerId="ADAL" clId="{D463DAFF-2ED1-446A-BB9F-AF2770F3CFE5}" dt="2026-03-05T11:15:00.054" v="8180" actId="478"/>
          <ac:picMkLst>
            <pc:docMk/>
            <pc:sldMk cId="1435803464" sldId="437"/>
            <ac:picMk id="8" creationId="{82238AB0-7D2A-E231-ADF6-0AF4AE6E5BF1}"/>
          </ac:picMkLst>
        </pc:picChg>
        <pc:picChg chg="del mod">
          <ac:chgData name="Anjum, Aisha" userId="6bbbfd95-515f-4a09-8af8-2424c102afcd" providerId="ADAL" clId="{D463DAFF-2ED1-446A-BB9F-AF2770F3CFE5}" dt="2026-03-05T18:21:42.685" v="8506" actId="478"/>
          <ac:picMkLst>
            <pc:docMk/>
            <pc:sldMk cId="1435803464" sldId="437"/>
            <ac:picMk id="10" creationId="{E6C6EA6C-AD78-3797-3782-AAB16FF18CE9}"/>
          </ac:picMkLst>
        </pc:picChg>
      </pc:sldChg>
      <pc:sldChg chg="modSp mod modTransition">
        <pc:chgData name="Anjum, Aisha" userId="6bbbfd95-515f-4a09-8af8-2424c102afcd" providerId="ADAL" clId="{D463DAFF-2ED1-446A-BB9F-AF2770F3CFE5}" dt="2026-03-05T18:13:09.494" v="8501"/>
        <pc:sldMkLst>
          <pc:docMk/>
          <pc:sldMk cId="1729780363" sldId="524"/>
        </pc:sldMkLst>
        <pc:spChg chg="mod">
          <ac:chgData name="Anjum, Aisha" userId="6bbbfd95-515f-4a09-8af8-2424c102afcd" providerId="ADAL" clId="{D463DAFF-2ED1-446A-BB9F-AF2770F3CFE5}" dt="2026-02-17T11:50:23.685" v="7115" actId="20577"/>
          <ac:spMkLst>
            <pc:docMk/>
            <pc:sldMk cId="1729780363" sldId="524"/>
            <ac:spMk id="3" creationId="{35FF3A6F-8F07-C8F3-6291-00FC4110542C}"/>
          </ac:spMkLst>
        </pc:spChg>
      </pc:sldChg>
      <pc:sldChg chg="modTransition">
        <pc:chgData name="Anjum, Aisha" userId="6bbbfd95-515f-4a09-8af8-2424c102afcd" providerId="ADAL" clId="{D463DAFF-2ED1-446A-BB9F-AF2770F3CFE5}" dt="2026-03-05T18:13:09.494" v="8501"/>
        <pc:sldMkLst>
          <pc:docMk/>
          <pc:sldMk cId="827322264" sldId="601"/>
        </pc:sldMkLst>
      </pc:sldChg>
      <pc:sldChg chg="modTransition">
        <pc:chgData name="Anjum, Aisha" userId="6bbbfd95-515f-4a09-8af8-2424c102afcd" providerId="ADAL" clId="{D463DAFF-2ED1-446A-BB9F-AF2770F3CFE5}" dt="2026-03-05T18:13:09.494" v="8501"/>
        <pc:sldMkLst>
          <pc:docMk/>
          <pc:sldMk cId="3128263328" sldId="603"/>
        </pc:sldMkLst>
      </pc:sldChg>
      <pc:sldChg chg="delSp modSp mod modTransition delAnim modNotesTx">
        <pc:chgData name="Anjum, Aisha" userId="6bbbfd95-515f-4a09-8af8-2424c102afcd" providerId="ADAL" clId="{D463DAFF-2ED1-446A-BB9F-AF2770F3CFE5}" dt="2026-03-05T18:21:57.984" v="8509" actId="478"/>
        <pc:sldMkLst>
          <pc:docMk/>
          <pc:sldMk cId="3006360" sldId="621"/>
        </pc:sldMkLst>
        <pc:spChg chg="mod">
          <ac:chgData name="Anjum, Aisha" userId="6bbbfd95-515f-4a09-8af8-2424c102afcd" providerId="ADAL" clId="{D463DAFF-2ED1-446A-BB9F-AF2770F3CFE5}" dt="2026-02-11T10:25:15.490" v="4601" actId="1076"/>
          <ac:spMkLst>
            <pc:docMk/>
            <pc:sldMk cId="3006360" sldId="621"/>
            <ac:spMk id="2" creationId="{E712C4B7-21C9-4404-BBB0-27D2137F2322}"/>
          </ac:spMkLst>
        </pc:spChg>
        <pc:spChg chg="mod">
          <ac:chgData name="Anjum, Aisha" userId="6bbbfd95-515f-4a09-8af8-2424c102afcd" providerId="ADAL" clId="{D463DAFF-2ED1-446A-BB9F-AF2770F3CFE5}" dt="2026-02-17T11:44:52.110" v="7013" actId="20577"/>
          <ac:spMkLst>
            <pc:docMk/>
            <pc:sldMk cId="3006360" sldId="621"/>
            <ac:spMk id="3" creationId="{593BF973-E529-156C-4ACB-FAE0C603D5D0}"/>
          </ac:spMkLst>
        </pc:spChg>
        <pc:spChg chg="mod">
          <ac:chgData name="Anjum, Aisha" userId="6bbbfd95-515f-4a09-8af8-2424c102afcd" providerId="ADAL" clId="{D463DAFF-2ED1-446A-BB9F-AF2770F3CFE5}" dt="2026-02-17T19:15:21.139" v="7517" actId="20577"/>
          <ac:spMkLst>
            <pc:docMk/>
            <pc:sldMk cId="3006360" sldId="621"/>
            <ac:spMk id="12" creationId="{1EA4853C-7699-04F8-FAA5-D76DB82EA43A}"/>
          </ac:spMkLst>
        </pc:spChg>
        <pc:picChg chg="del">
          <ac:chgData name="Anjum, Aisha" userId="6bbbfd95-515f-4a09-8af8-2424c102afcd" providerId="ADAL" clId="{D463DAFF-2ED1-446A-BB9F-AF2770F3CFE5}" dt="2026-03-05T11:31:44.833" v="8189" actId="478"/>
          <ac:picMkLst>
            <pc:docMk/>
            <pc:sldMk cId="3006360" sldId="621"/>
            <ac:picMk id="5" creationId="{D46809EC-EB0B-CAAB-1D1D-E57F21FEBAF6}"/>
          </ac:picMkLst>
        </pc:picChg>
        <pc:picChg chg="mod">
          <ac:chgData name="Anjum, Aisha" userId="6bbbfd95-515f-4a09-8af8-2424c102afcd" providerId="ADAL" clId="{D463DAFF-2ED1-446A-BB9F-AF2770F3CFE5}" dt="2026-02-11T10:25:12.267" v="4600" actId="1076"/>
          <ac:picMkLst>
            <pc:docMk/>
            <pc:sldMk cId="3006360" sldId="621"/>
            <ac:picMk id="6" creationId="{93EC36F4-A611-4C14-8EF1-32A3DEB47DC9}"/>
          </ac:picMkLst>
        </pc:picChg>
        <pc:picChg chg="del mod">
          <ac:chgData name="Anjum, Aisha" userId="6bbbfd95-515f-4a09-8af8-2424c102afcd" providerId="ADAL" clId="{D463DAFF-2ED1-446A-BB9F-AF2770F3CFE5}" dt="2026-03-05T11:31:41.960" v="8188" actId="478"/>
          <ac:picMkLst>
            <pc:docMk/>
            <pc:sldMk cId="3006360" sldId="621"/>
            <ac:picMk id="7" creationId="{1BB5D78D-82EA-D5BC-2B15-F694FC1B1252}"/>
          </ac:picMkLst>
        </pc:picChg>
        <pc:picChg chg="del">
          <ac:chgData name="Anjum, Aisha" userId="6bbbfd95-515f-4a09-8af8-2424c102afcd" providerId="ADAL" clId="{D463DAFF-2ED1-446A-BB9F-AF2770F3CFE5}" dt="2026-03-05T11:32:03.761" v="8190" actId="478"/>
          <ac:picMkLst>
            <pc:docMk/>
            <pc:sldMk cId="3006360" sldId="621"/>
            <ac:picMk id="8" creationId="{59880259-997B-5060-CFF5-087D2E1FDEA9}"/>
          </ac:picMkLst>
        </pc:picChg>
        <pc:picChg chg="del mod">
          <ac:chgData name="Anjum, Aisha" userId="6bbbfd95-515f-4a09-8af8-2424c102afcd" providerId="ADAL" clId="{D463DAFF-2ED1-446A-BB9F-AF2770F3CFE5}" dt="2026-03-05T18:21:57.984" v="8509" actId="478"/>
          <ac:picMkLst>
            <pc:docMk/>
            <pc:sldMk cId="3006360" sldId="621"/>
            <ac:picMk id="9" creationId="{DFC192AA-5D66-4574-8B8C-C0611758F48D}"/>
          </ac:picMkLst>
        </pc:picChg>
      </pc:sldChg>
      <pc:sldChg chg="delSp modSp mod modTransition delAnim">
        <pc:chgData name="Anjum, Aisha" userId="6bbbfd95-515f-4a09-8af8-2424c102afcd" providerId="ADAL" clId="{D463DAFF-2ED1-446A-BB9F-AF2770F3CFE5}" dt="2026-03-05T18:23:43.720" v="8556" actId="478"/>
        <pc:sldMkLst>
          <pc:docMk/>
          <pc:sldMk cId="4220088798" sldId="627"/>
        </pc:sldMkLst>
        <pc:spChg chg="mod">
          <ac:chgData name="Anjum, Aisha" userId="6bbbfd95-515f-4a09-8af8-2424c102afcd" providerId="ADAL" clId="{D463DAFF-2ED1-446A-BB9F-AF2770F3CFE5}" dt="2026-02-17T11:49:44.270" v="7102" actId="20577"/>
          <ac:spMkLst>
            <pc:docMk/>
            <pc:sldMk cId="4220088798" sldId="627"/>
            <ac:spMk id="9" creationId="{9E303BBA-D66C-49CA-AA4C-F65756928C51}"/>
          </ac:spMkLst>
        </pc:spChg>
        <pc:picChg chg="del mod">
          <ac:chgData name="Anjum, Aisha" userId="6bbbfd95-515f-4a09-8af8-2424c102afcd" providerId="ADAL" clId="{D463DAFF-2ED1-446A-BB9F-AF2770F3CFE5}" dt="2026-03-05T13:50:44.772" v="8362" actId="478"/>
          <ac:picMkLst>
            <pc:docMk/>
            <pc:sldMk cId="4220088798" sldId="627"/>
            <ac:picMk id="5" creationId="{FE82768C-D6CE-5C72-F462-0799332BA28A}"/>
          </ac:picMkLst>
        </pc:picChg>
        <pc:picChg chg="del mod">
          <ac:chgData name="Anjum, Aisha" userId="6bbbfd95-515f-4a09-8af8-2424c102afcd" providerId="ADAL" clId="{D463DAFF-2ED1-446A-BB9F-AF2770F3CFE5}" dt="2026-03-05T18:23:43.720" v="8556" actId="478"/>
          <ac:picMkLst>
            <pc:docMk/>
            <pc:sldMk cId="4220088798" sldId="627"/>
            <ac:picMk id="7" creationId="{2B7A2650-DA3A-2A8C-E4E5-A1F3CB004047}"/>
          </ac:picMkLst>
        </pc:picChg>
      </pc:sldChg>
      <pc:sldChg chg="delSp modSp mod modTransition delAnim modNotesTx">
        <pc:chgData name="Anjum, Aisha" userId="6bbbfd95-515f-4a09-8af8-2424c102afcd" providerId="ADAL" clId="{D463DAFF-2ED1-446A-BB9F-AF2770F3CFE5}" dt="2026-03-05T18:23:45.402" v="8557" actId="478"/>
        <pc:sldMkLst>
          <pc:docMk/>
          <pc:sldMk cId="2304726839" sldId="630"/>
        </pc:sldMkLst>
        <pc:spChg chg="mod">
          <ac:chgData name="Anjum, Aisha" userId="6bbbfd95-515f-4a09-8af8-2424c102afcd" providerId="ADAL" clId="{D463DAFF-2ED1-446A-BB9F-AF2770F3CFE5}" dt="2026-03-05T18:00:46.846" v="8487" actId="20577"/>
          <ac:spMkLst>
            <pc:docMk/>
            <pc:sldMk cId="2304726839" sldId="630"/>
            <ac:spMk id="2" creationId="{E712C4B7-21C9-4404-BBB0-27D2137F2322}"/>
          </ac:spMkLst>
        </pc:spChg>
        <pc:spChg chg="mod">
          <ac:chgData name="Anjum, Aisha" userId="6bbbfd95-515f-4a09-8af8-2424c102afcd" providerId="ADAL" clId="{D463DAFF-2ED1-446A-BB9F-AF2770F3CFE5}" dt="2026-02-17T11:49:50.752" v="7104" actId="20577"/>
          <ac:spMkLst>
            <pc:docMk/>
            <pc:sldMk cId="2304726839" sldId="630"/>
            <ac:spMk id="3" creationId="{593BF973-E529-156C-4ACB-FAE0C603D5D0}"/>
          </ac:spMkLst>
        </pc:spChg>
        <pc:spChg chg="mod">
          <ac:chgData name="Anjum, Aisha" userId="6bbbfd95-515f-4a09-8af8-2424c102afcd" providerId="ADAL" clId="{D463DAFF-2ED1-446A-BB9F-AF2770F3CFE5}" dt="2026-03-05T16:10:27.335" v="8432" actId="20577"/>
          <ac:spMkLst>
            <pc:docMk/>
            <pc:sldMk cId="2304726839" sldId="630"/>
            <ac:spMk id="12" creationId="{1EA4853C-7699-04F8-FAA5-D76DB82EA43A}"/>
          </ac:spMkLst>
        </pc:spChg>
        <pc:picChg chg="del">
          <ac:chgData name="Anjum, Aisha" userId="6bbbfd95-515f-4a09-8af8-2424c102afcd" providerId="ADAL" clId="{D463DAFF-2ED1-446A-BB9F-AF2770F3CFE5}" dt="2026-03-05T16:12:40.681" v="8434" actId="478"/>
          <ac:picMkLst>
            <pc:docMk/>
            <pc:sldMk cId="2304726839" sldId="630"/>
            <ac:picMk id="5" creationId="{43EFDFBB-5178-FAFC-09E0-A524F3079C6F}"/>
          </ac:picMkLst>
        </pc:picChg>
        <pc:picChg chg="del mod">
          <ac:chgData name="Anjum, Aisha" userId="6bbbfd95-515f-4a09-8af8-2424c102afcd" providerId="ADAL" clId="{D463DAFF-2ED1-446A-BB9F-AF2770F3CFE5}" dt="2026-03-05T13:53:16.988" v="8364" actId="478"/>
          <ac:picMkLst>
            <pc:docMk/>
            <pc:sldMk cId="2304726839" sldId="630"/>
            <ac:picMk id="5" creationId="{73BCBBAB-07D1-78FD-FF59-3CE1DAAC88C5}"/>
          </ac:picMkLst>
        </pc:picChg>
        <pc:picChg chg="del mod">
          <ac:chgData name="Anjum, Aisha" userId="6bbbfd95-515f-4a09-8af8-2424c102afcd" providerId="ADAL" clId="{D463DAFF-2ED1-446A-BB9F-AF2770F3CFE5}" dt="2026-03-05T16:12:38.685" v="8433" actId="478"/>
          <ac:picMkLst>
            <pc:docMk/>
            <pc:sldMk cId="2304726839" sldId="630"/>
            <ac:picMk id="7" creationId="{57314AB5-B367-4AFB-943E-B0A829A3C24E}"/>
          </ac:picMkLst>
        </pc:picChg>
        <pc:picChg chg="del">
          <ac:chgData name="Anjum, Aisha" userId="6bbbfd95-515f-4a09-8af8-2424c102afcd" providerId="ADAL" clId="{D463DAFF-2ED1-446A-BB9F-AF2770F3CFE5}" dt="2026-03-05T16:13:20.989" v="8435" actId="478"/>
          <ac:picMkLst>
            <pc:docMk/>
            <pc:sldMk cId="2304726839" sldId="630"/>
            <ac:picMk id="9" creationId="{10DA9C32-610E-B7C2-B921-26A2933915A9}"/>
          </ac:picMkLst>
        </pc:picChg>
        <pc:picChg chg="del">
          <ac:chgData name="Anjum, Aisha" userId="6bbbfd95-515f-4a09-8af8-2424c102afcd" providerId="ADAL" clId="{D463DAFF-2ED1-446A-BB9F-AF2770F3CFE5}" dt="2026-03-05T17:09:59.272" v="8436" actId="478"/>
          <ac:picMkLst>
            <pc:docMk/>
            <pc:sldMk cId="2304726839" sldId="630"/>
            <ac:picMk id="10" creationId="{B7FC2CBA-CB56-F8CA-59FD-DF18E93D0ACC}"/>
          </ac:picMkLst>
        </pc:picChg>
        <pc:picChg chg="del">
          <ac:chgData name="Anjum, Aisha" userId="6bbbfd95-515f-4a09-8af8-2424c102afcd" providerId="ADAL" clId="{D463DAFF-2ED1-446A-BB9F-AF2770F3CFE5}" dt="2026-03-05T17:22:03.725" v="8437" actId="478"/>
          <ac:picMkLst>
            <pc:docMk/>
            <pc:sldMk cId="2304726839" sldId="630"/>
            <ac:picMk id="11" creationId="{9662621A-9A15-7F7C-129C-4D8979370575}"/>
          </ac:picMkLst>
        </pc:picChg>
        <pc:picChg chg="del mod">
          <ac:chgData name="Anjum, Aisha" userId="6bbbfd95-515f-4a09-8af8-2424c102afcd" providerId="ADAL" clId="{D463DAFF-2ED1-446A-BB9F-AF2770F3CFE5}" dt="2026-03-05T17:45:15.959" v="8446" actId="478"/>
          <ac:picMkLst>
            <pc:docMk/>
            <pc:sldMk cId="2304726839" sldId="630"/>
            <ac:picMk id="13" creationId="{16597720-9D9E-4335-57A6-07AEA5BA2522}"/>
          </ac:picMkLst>
        </pc:picChg>
        <pc:picChg chg="del">
          <ac:chgData name="Anjum, Aisha" userId="6bbbfd95-515f-4a09-8af8-2424c102afcd" providerId="ADAL" clId="{D463DAFF-2ED1-446A-BB9F-AF2770F3CFE5}" dt="2026-03-05T17:26:51.815" v="8439" actId="478"/>
          <ac:picMkLst>
            <pc:docMk/>
            <pc:sldMk cId="2304726839" sldId="630"/>
            <ac:picMk id="14" creationId="{07168F91-4B91-5DFD-8ECE-E1B1C63380A2}"/>
          </ac:picMkLst>
        </pc:picChg>
        <pc:picChg chg="del mod">
          <ac:chgData name="Anjum, Aisha" userId="6bbbfd95-515f-4a09-8af8-2424c102afcd" providerId="ADAL" clId="{D463DAFF-2ED1-446A-BB9F-AF2770F3CFE5}" dt="2026-03-05T18:23:45.402" v="8557" actId="478"/>
          <ac:picMkLst>
            <pc:docMk/>
            <pc:sldMk cId="2304726839" sldId="630"/>
            <ac:picMk id="16" creationId="{149D5939-CAE6-76FC-3B6D-25DFFA3CB742}"/>
          </ac:picMkLst>
        </pc:picChg>
      </pc:sldChg>
      <pc:sldChg chg="delSp modSp mod modTransition delAnim">
        <pc:chgData name="Anjum, Aisha" userId="6bbbfd95-515f-4a09-8af8-2424c102afcd" providerId="ADAL" clId="{D463DAFF-2ED1-446A-BB9F-AF2770F3CFE5}" dt="2026-03-05T18:23:39.606" v="8554" actId="478"/>
        <pc:sldMkLst>
          <pc:docMk/>
          <pc:sldMk cId="1176658045" sldId="665"/>
        </pc:sldMkLst>
        <pc:spChg chg="mod">
          <ac:chgData name="Anjum, Aisha" userId="6bbbfd95-515f-4a09-8af8-2424c102afcd" providerId="ADAL" clId="{D463DAFF-2ED1-446A-BB9F-AF2770F3CFE5}" dt="2026-03-05T18:08:53.930" v="8496" actId="20577"/>
          <ac:spMkLst>
            <pc:docMk/>
            <pc:sldMk cId="1176658045" sldId="665"/>
            <ac:spMk id="2" creationId="{3EB3D5FD-DC89-4F49-8E91-EA8E9F3FC552}"/>
          </ac:spMkLst>
        </pc:spChg>
        <pc:spChg chg="mod">
          <ac:chgData name="Anjum, Aisha" userId="6bbbfd95-515f-4a09-8af8-2424c102afcd" providerId="ADAL" clId="{D463DAFF-2ED1-446A-BB9F-AF2770F3CFE5}" dt="2026-02-17T11:49:30.365" v="7097" actId="20577"/>
          <ac:spMkLst>
            <pc:docMk/>
            <pc:sldMk cId="1176658045" sldId="665"/>
            <ac:spMk id="9" creationId="{9E303BBA-D66C-49CA-AA4C-F65756928C51}"/>
          </ac:spMkLst>
        </pc:spChg>
        <pc:picChg chg="del mod">
          <ac:chgData name="Anjum, Aisha" userId="6bbbfd95-515f-4a09-8af8-2424c102afcd" providerId="ADAL" clId="{D463DAFF-2ED1-446A-BB9F-AF2770F3CFE5}" dt="2026-03-05T13:49:39.223" v="8358" actId="478"/>
          <ac:picMkLst>
            <pc:docMk/>
            <pc:sldMk cId="1176658045" sldId="665"/>
            <ac:picMk id="5" creationId="{CE2AD29D-A60C-8E6B-476D-91A6DF72CF03}"/>
          </ac:picMkLst>
        </pc:picChg>
        <pc:picChg chg="del mod">
          <ac:chgData name="Anjum, Aisha" userId="6bbbfd95-515f-4a09-8af8-2424c102afcd" providerId="ADAL" clId="{D463DAFF-2ED1-446A-BB9F-AF2770F3CFE5}" dt="2026-03-05T18:10:44.844" v="8499" actId="478"/>
          <ac:picMkLst>
            <pc:docMk/>
            <pc:sldMk cId="1176658045" sldId="665"/>
            <ac:picMk id="7" creationId="{7C3A9008-4A98-1197-1FFC-15BE4708A7FC}"/>
          </ac:picMkLst>
        </pc:picChg>
        <pc:picChg chg="del">
          <ac:chgData name="Anjum, Aisha" userId="6bbbfd95-515f-4a09-8af8-2424c102afcd" providerId="ADAL" clId="{D463DAFF-2ED1-446A-BB9F-AF2770F3CFE5}" dt="2026-03-05T18:09:23.236" v="8497" actId="478"/>
          <ac:picMkLst>
            <pc:docMk/>
            <pc:sldMk cId="1176658045" sldId="665"/>
            <ac:picMk id="8" creationId="{7D295016-03E6-2E0C-FF48-5E43A251E951}"/>
          </ac:picMkLst>
        </pc:picChg>
        <pc:picChg chg="del">
          <ac:chgData name="Anjum, Aisha" userId="6bbbfd95-515f-4a09-8af8-2424c102afcd" providerId="ADAL" clId="{D463DAFF-2ED1-446A-BB9F-AF2770F3CFE5}" dt="2026-03-05T18:09:45.866" v="8498" actId="478"/>
          <ac:picMkLst>
            <pc:docMk/>
            <pc:sldMk cId="1176658045" sldId="665"/>
            <ac:picMk id="10" creationId="{CA628CFD-B285-E13B-3F14-1DF84D7BFB69}"/>
          </ac:picMkLst>
        </pc:picChg>
        <pc:picChg chg="del mod">
          <ac:chgData name="Anjum, Aisha" userId="6bbbfd95-515f-4a09-8af8-2424c102afcd" providerId="ADAL" clId="{D463DAFF-2ED1-446A-BB9F-AF2770F3CFE5}" dt="2026-03-05T18:23:39.606" v="8554" actId="478"/>
          <ac:picMkLst>
            <pc:docMk/>
            <pc:sldMk cId="1176658045" sldId="665"/>
            <ac:picMk id="11" creationId="{360554CD-01B9-81DB-DB64-5AAEFA1EA38E}"/>
          </ac:picMkLst>
        </pc:picChg>
      </pc:sldChg>
      <pc:sldChg chg="delSp modSp mod modTransition delAnim modShow">
        <pc:chgData name="Anjum, Aisha" userId="6bbbfd95-515f-4a09-8af8-2424c102afcd" providerId="ADAL" clId="{D463DAFF-2ED1-446A-BB9F-AF2770F3CFE5}" dt="2026-03-05T18:21:50.949" v="8508" actId="478"/>
        <pc:sldMkLst>
          <pc:docMk/>
          <pc:sldMk cId="2547904209" sldId="683"/>
        </pc:sldMkLst>
        <pc:spChg chg="mod">
          <ac:chgData name="Anjum, Aisha" userId="6bbbfd95-515f-4a09-8af8-2424c102afcd" providerId="ADAL" clId="{D463DAFF-2ED1-446A-BB9F-AF2770F3CFE5}" dt="2026-02-11T10:28:00.518" v="4656" actId="20577"/>
          <ac:spMkLst>
            <pc:docMk/>
            <pc:sldMk cId="2547904209" sldId="683"/>
            <ac:spMk id="2" creationId="{3EB3D5FD-DC89-4F49-8E91-EA8E9F3FC552}"/>
          </ac:spMkLst>
        </pc:spChg>
        <pc:spChg chg="mod">
          <ac:chgData name="Anjum, Aisha" userId="6bbbfd95-515f-4a09-8af8-2424c102afcd" providerId="ADAL" clId="{D463DAFF-2ED1-446A-BB9F-AF2770F3CFE5}" dt="2026-02-17T11:50:39.339" v="7117" actId="20577"/>
          <ac:spMkLst>
            <pc:docMk/>
            <pc:sldMk cId="2547904209" sldId="683"/>
            <ac:spMk id="9" creationId="{9E303BBA-D66C-49CA-AA4C-F65756928C51}"/>
          </ac:spMkLst>
        </pc:spChg>
        <pc:picChg chg="del mod">
          <ac:chgData name="Anjum, Aisha" userId="6bbbfd95-515f-4a09-8af8-2424c102afcd" providerId="ADAL" clId="{D463DAFF-2ED1-446A-BB9F-AF2770F3CFE5}" dt="2026-03-05T18:21:50.949" v="8508" actId="478"/>
          <ac:picMkLst>
            <pc:docMk/>
            <pc:sldMk cId="2547904209" sldId="683"/>
            <ac:picMk id="5" creationId="{77D23FFF-6715-2EEE-FF21-989DB63025CD}"/>
          </ac:picMkLst>
        </pc:picChg>
        <pc:picChg chg="del mod">
          <ac:chgData name="Anjum, Aisha" userId="6bbbfd95-515f-4a09-8af8-2424c102afcd" providerId="ADAL" clId="{D463DAFF-2ED1-446A-BB9F-AF2770F3CFE5}" dt="2026-03-05T11:23:46.769" v="8185" actId="478"/>
          <ac:picMkLst>
            <pc:docMk/>
            <pc:sldMk cId="2547904209" sldId="683"/>
            <ac:picMk id="7" creationId="{D267D565-CA0F-B8DE-57A1-57935C606156}"/>
          </ac:picMkLst>
        </pc:picChg>
      </pc:sldChg>
      <pc:sldChg chg="delSp modSp mod modTransition delAnim">
        <pc:chgData name="Anjum, Aisha" userId="6bbbfd95-515f-4a09-8af8-2424c102afcd" providerId="ADAL" clId="{D463DAFF-2ED1-446A-BB9F-AF2770F3CFE5}" dt="2026-03-05T18:23:49.200" v="8559" actId="478"/>
        <pc:sldMkLst>
          <pc:docMk/>
          <pc:sldMk cId="3407505121" sldId="685"/>
        </pc:sldMkLst>
        <pc:spChg chg="mod">
          <ac:chgData name="Anjum, Aisha" userId="6bbbfd95-515f-4a09-8af8-2424c102afcd" providerId="ADAL" clId="{D463DAFF-2ED1-446A-BB9F-AF2770F3CFE5}" dt="2026-03-05T17:42:46.858" v="8443" actId="20577"/>
          <ac:spMkLst>
            <pc:docMk/>
            <pc:sldMk cId="3407505121" sldId="685"/>
            <ac:spMk id="2" creationId="{3EB3D5FD-DC89-4F49-8E91-EA8E9F3FC552}"/>
          </ac:spMkLst>
        </pc:spChg>
        <pc:spChg chg="mod">
          <ac:chgData name="Anjum, Aisha" userId="6bbbfd95-515f-4a09-8af8-2424c102afcd" providerId="ADAL" clId="{D463DAFF-2ED1-446A-BB9F-AF2770F3CFE5}" dt="2026-02-17T11:50:02.785" v="7108" actId="20577"/>
          <ac:spMkLst>
            <pc:docMk/>
            <pc:sldMk cId="3407505121" sldId="685"/>
            <ac:spMk id="9" creationId="{9E303BBA-D66C-49CA-AA4C-F65756928C51}"/>
          </ac:spMkLst>
        </pc:spChg>
        <pc:picChg chg="del">
          <ac:chgData name="Anjum, Aisha" userId="6bbbfd95-515f-4a09-8af8-2424c102afcd" providerId="ADAL" clId="{D463DAFF-2ED1-446A-BB9F-AF2770F3CFE5}" dt="2026-03-05T13:54:31.714" v="8369" actId="478"/>
          <ac:picMkLst>
            <pc:docMk/>
            <pc:sldMk cId="3407505121" sldId="685"/>
            <ac:picMk id="5" creationId="{C36AE03A-1125-845C-2EF3-2F2B1A028B1C}"/>
          </ac:picMkLst>
        </pc:picChg>
        <pc:picChg chg="del mod">
          <ac:chgData name="Anjum, Aisha" userId="6bbbfd95-515f-4a09-8af8-2424c102afcd" providerId="ADAL" clId="{D463DAFF-2ED1-446A-BB9F-AF2770F3CFE5}" dt="2026-03-05T17:43:03.834" v="8444" actId="478"/>
          <ac:picMkLst>
            <pc:docMk/>
            <pc:sldMk cId="3407505121" sldId="685"/>
            <ac:picMk id="7" creationId="{015C6AB8-B8CB-C0C5-B75D-6693FEC25E4D}"/>
          </ac:picMkLst>
        </pc:picChg>
        <pc:picChg chg="del mod">
          <ac:chgData name="Anjum, Aisha" userId="6bbbfd95-515f-4a09-8af8-2424c102afcd" providerId="ADAL" clId="{D463DAFF-2ED1-446A-BB9F-AF2770F3CFE5}" dt="2026-03-05T18:23:49.200" v="8559" actId="478"/>
          <ac:picMkLst>
            <pc:docMk/>
            <pc:sldMk cId="3407505121" sldId="685"/>
            <ac:picMk id="8" creationId="{73E89547-D73D-852B-DDB7-71F7A651FC0C}"/>
          </ac:picMkLst>
        </pc:picChg>
      </pc:sldChg>
      <pc:sldChg chg="delSp modSp mod modTransition delAnim modNotesTx">
        <pc:chgData name="Anjum, Aisha" userId="6bbbfd95-515f-4a09-8af8-2424c102afcd" providerId="ADAL" clId="{D463DAFF-2ED1-446A-BB9F-AF2770F3CFE5}" dt="2026-03-05T18:23:51.037" v="8560" actId="478"/>
        <pc:sldMkLst>
          <pc:docMk/>
          <pc:sldMk cId="1975166185" sldId="687"/>
        </pc:sldMkLst>
        <pc:spChg chg="mod">
          <ac:chgData name="Anjum, Aisha" userId="6bbbfd95-515f-4a09-8af8-2424c102afcd" providerId="ADAL" clId="{D463DAFF-2ED1-446A-BB9F-AF2770F3CFE5}" dt="2026-03-05T18:00:56.178" v="8489" actId="20577"/>
          <ac:spMkLst>
            <pc:docMk/>
            <pc:sldMk cId="1975166185" sldId="687"/>
            <ac:spMk id="2" creationId="{E712C4B7-21C9-4404-BBB0-27D2137F2322}"/>
          </ac:spMkLst>
        </pc:spChg>
        <pc:spChg chg="mod">
          <ac:chgData name="Anjum, Aisha" userId="6bbbfd95-515f-4a09-8af8-2424c102afcd" providerId="ADAL" clId="{D463DAFF-2ED1-446A-BB9F-AF2770F3CFE5}" dt="2026-02-17T11:50:10.047" v="7110" actId="20577"/>
          <ac:spMkLst>
            <pc:docMk/>
            <pc:sldMk cId="1975166185" sldId="687"/>
            <ac:spMk id="3" creationId="{593BF973-E529-156C-4ACB-FAE0C603D5D0}"/>
          </ac:spMkLst>
        </pc:spChg>
        <pc:spChg chg="mod">
          <ac:chgData name="Anjum, Aisha" userId="6bbbfd95-515f-4a09-8af8-2424c102afcd" providerId="ADAL" clId="{D463DAFF-2ED1-446A-BB9F-AF2770F3CFE5}" dt="2026-02-18T13:28:03.242" v="8177" actId="20577"/>
          <ac:spMkLst>
            <pc:docMk/>
            <pc:sldMk cId="1975166185" sldId="687"/>
            <ac:spMk id="12" creationId="{1EA4853C-7699-04F8-FAA5-D76DB82EA43A}"/>
          </ac:spMkLst>
        </pc:spChg>
        <pc:picChg chg="del">
          <ac:chgData name="Anjum, Aisha" userId="6bbbfd95-515f-4a09-8af8-2424c102afcd" providerId="ADAL" clId="{D463DAFF-2ED1-446A-BB9F-AF2770F3CFE5}" dt="2026-03-05T13:54:46.700" v="8371" actId="478"/>
          <ac:picMkLst>
            <pc:docMk/>
            <pc:sldMk cId="1975166185" sldId="687"/>
            <ac:picMk id="5" creationId="{7B8C8E1F-5573-AF71-B5AC-C9657200544B}"/>
          </ac:picMkLst>
        </pc:picChg>
        <pc:picChg chg="del mod">
          <ac:chgData name="Anjum, Aisha" userId="6bbbfd95-515f-4a09-8af8-2424c102afcd" providerId="ADAL" clId="{D463DAFF-2ED1-446A-BB9F-AF2770F3CFE5}" dt="2026-03-05T18:23:51.037" v="8560" actId="478"/>
          <ac:picMkLst>
            <pc:docMk/>
            <pc:sldMk cId="1975166185" sldId="687"/>
            <ac:picMk id="8" creationId="{36204AFE-1849-FC60-8505-5DEC1203EDB3}"/>
          </ac:picMkLst>
        </pc:picChg>
      </pc:sldChg>
      <pc:sldChg chg="delSp modSp mod modTransition delAnim">
        <pc:chgData name="Anjum, Aisha" userId="6bbbfd95-515f-4a09-8af8-2424c102afcd" providerId="ADAL" clId="{D463DAFF-2ED1-446A-BB9F-AF2770F3CFE5}" dt="2026-03-05T18:23:52.875" v="8561" actId="478"/>
        <pc:sldMkLst>
          <pc:docMk/>
          <pc:sldMk cId="1438803565" sldId="688"/>
        </pc:sldMkLst>
        <pc:spChg chg="mod">
          <ac:chgData name="Anjum, Aisha" userId="6bbbfd95-515f-4a09-8af8-2424c102afcd" providerId="ADAL" clId="{D463DAFF-2ED1-446A-BB9F-AF2770F3CFE5}" dt="2026-02-17T11:50:17.254" v="7112" actId="20577"/>
          <ac:spMkLst>
            <pc:docMk/>
            <pc:sldMk cId="1438803565" sldId="688"/>
            <ac:spMk id="3" creationId="{593BF973-E529-156C-4ACB-FAE0C603D5D0}"/>
          </ac:spMkLst>
        </pc:spChg>
        <pc:spChg chg="mod">
          <ac:chgData name="Anjum, Aisha" userId="6bbbfd95-515f-4a09-8af8-2424c102afcd" providerId="ADAL" clId="{D463DAFF-2ED1-446A-BB9F-AF2770F3CFE5}" dt="2026-03-05T18:01:28.244" v="8495" actId="20577"/>
          <ac:spMkLst>
            <pc:docMk/>
            <pc:sldMk cId="1438803565" sldId="688"/>
            <ac:spMk id="12" creationId="{1EA4853C-7699-04F8-FAA5-D76DB82EA43A}"/>
          </ac:spMkLst>
        </pc:spChg>
        <pc:picChg chg="del mod">
          <ac:chgData name="Anjum, Aisha" userId="6bbbfd95-515f-4a09-8af8-2424c102afcd" providerId="ADAL" clId="{D463DAFF-2ED1-446A-BB9F-AF2770F3CFE5}" dt="2026-03-05T17:29:26.372" v="8441" actId="478"/>
          <ac:picMkLst>
            <pc:docMk/>
            <pc:sldMk cId="1438803565" sldId="688"/>
            <ac:picMk id="5" creationId="{EDD546E1-0874-5946-0D6F-347083945686}"/>
          </ac:picMkLst>
        </pc:picChg>
        <pc:picChg chg="del mod">
          <ac:chgData name="Anjum, Aisha" userId="6bbbfd95-515f-4a09-8af8-2424c102afcd" providerId="ADAL" clId="{D463DAFF-2ED1-446A-BB9F-AF2770F3CFE5}" dt="2026-03-05T18:23:52.875" v="8561" actId="478"/>
          <ac:picMkLst>
            <pc:docMk/>
            <pc:sldMk cId="1438803565" sldId="688"/>
            <ac:picMk id="7" creationId="{BADD0A11-7C96-09FD-ABA5-8AB28DEAC7FD}"/>
          </ac:picMkLst>
        </pc:picChg>
        <pc:picChg chg="del">
          <ac:chgData name="Anjum, Aisha" userId="6bbbfd95-515f-4a09-8af8-2424c102afcd" providerId="ADAL" clId="{D463DAFF-2ED1-446A-BB9F-AF2770F3CFE5}" dt="2026-03-05T13:55:15.684" v="8373" actId="478"/>
          <ac:picMkLst>
            <pc:docMk/>
            <pc:sldMk cId="1438803565" sldId="688"/>
            <ac:picMk id="9" creationId="{A1FC0168-69EA-FFB5-9F2A-55B45C8BAF9C}"/>
          </ac:picMkLst>
        </pc:picChg>
      </pc:sldChg>
      <pc:sldChg chg="addSp delSp modSp mod modTransition delAnim modNotesTx">
        <pc:chgData name="Anjum, Aisha" userId="6bbbfd95-515f-4a09-8af8-2424c102afcd" providerId="ADAL" clId="{D463DAFF-2ED1-446A-BB9F-AF2770F3CFE5}" dt="2026-03-05T18:21:47.679" v="8507" actId="478"/>
        <pc:sldMkLst>
          <pc:docMk/>
          <pc:sldMk cId="3581180905" sldId="690"/>
        </pc:sldMkLst>
        <pc:spChg chg="mod">
          <ac:chgData name="Anjum, Aisha" userId="6bbbfd95-515f-4a09-8af8-2424c102afcd" providerId="ADAL" clId="{D463DAFF-2ED1-446A-BB9F-AF2770F3CFE5}" dt="2026-02-17T11:44:20.325" v="7012" actId="20577"/>
          <ac:spMkLst>
            <pc:docMk/>
            <pc:sldMk cId="3581180905" sldId="690"/>
            <ac:spMk id="3" creationId="{593BF973-E529-156C-4ACB-FAE0C603D5D0}"/>
          </ac:spMkLst>
        </pc:spChg>
        <pc:spChg chg="mod">
          <ac:chgData name="Anjum, Aisha" userId="6bbbfd95-515f-4a09-8af8-2424c102afcd" providerId="ADAL" clId="{D463DAFF-2ED1-446A-BB9F-AF2770F3CFE5}" dt="2026-02-11T13:37:20.152" v="6967" actId="207"/>
          <ac:spMkLst>
            <pc:docMk/>
            <pc:sldMk cId="3581180905" sldId="690"/>
            <ac:spMk id="8" creationId="{5F63C951-6DDE-A2EF-2B41-526F7D1FB57B}"/>
          </ac:spMkLst>
        </pc:spChg>
        <pc:spChg chg="add mod">
          <ac:chgData name="Anjum, Aisha" userId="6bbbfd95-515f-4a09-8af8-2424c102afcd" providerId="ADAL" clId="{D463DAFF-2ED1-446A-BB9F-AF2770F3CFE5}" dt="2026-02-17T11:42:28.284" v="6999" actId="1076"/>
          <ac:spMkLst>
            <pc:docMk/>
            <pc:sldMk cId="3581180905" sldId="690"/>
            <ac:spMk id="14" creationId="{F6B483A9-C403-0F32-C8A3-D2464F920FB4}"/>
          </ac:spMkLst>
        </pc:spChg>
        <pc:spChg chg="mod">
          <ac:chgData name="Anjum, Aisha" userId="6bbbfd95-515f-4a09-8af8-2424c102afcd" providerId="ADAL" clId="{D463DAFF-2ED1-446A-BB9F-AF2770F3CFE5}" dt="2026-02-11T13:37:23.734" v="6968" actId="207"/>
          <ac:spMkLst>
            <pc:docMk/>
            <pc:sldMk cId="3581180905" sldId="690"/>
            <ac:spMk id="21" creationId="{6F8163A6-A12D-7CA5-E149-59F3B4E82385}"/>
          </ac:spMkLst>
        </pc:spChg>
        <pc:spChg chg="mod">
          <ac:chgData name="Anjum, Aisha" userId="6bbbfd95-515f-4a09-8af8-2424c102afcd" providerId="ADAL" clId="{D463DAFF-2ED1-446A-BB9F-AF2770F3CFE5}" dt="2026-02-11T13:37:26.559" v="6969" actId="207"/>
          <ac:spMkLst>
            <pc:docMk/>
            <pc:sldMk cId="3581180905" sldId="690"/>
            <ac:spMk id="25" creationId="{FDD8DA9E-A8B3-0F80-CE76-A6D68BF57BF5}"/>
          </ac:spMkLst>
        </pc:spChg>
        <pc:graphicFrameChg chg="mod modGraphic">
          <ac:chgData name="Anjum, Aisha" userId="6bbbfd95-515f-4a09-8af8-2424c102afcd" providerId="ADAL" clId="{D463DAFF-2ED1-446A-BB9F-AF2770F3CFE5}" dt="2026-02-11T13:37:39.067" v="6970" actId="207"/>
          <ac:graphicFrameMkLst>
            <pc:docMk/>
            <pc:sldMk cId="3581180905" sldId="690"/>
            <ac:graphicFrameMk id="9" creationId="{69C0B4A0-262C-75EA-C2E2-0DEA94F38E61}"/>
          </ac:graphicFrameMkLst>
        </pc:graphicFrameChg>
        <pc:picChg chg="del">
          <ac:chgData name="Anjum, Aisha" userId="6bbbfd95-515f-4a09-8af8-2424c102afcd" providerId="ADAL" clId="{D463DAFF-2ED1-446A-BB9F-AF2770F3CFE5}" dt="2026-03-05T11:19:10.735" v="8182" actId="478"/>
          <ac:picMkLst>
            <pc:docMk/>
            <pc:sldMk cId="3581180905" sldId="690"/>
            <ac:picMk id="15" creationId="{137ADB33-DB5F-D95C-36F9-BD03885CFFBC}"/>
          </ac:picMkLst>
        </pc:picChg>
        <pc:picChg chg="del mod">
          <ac:chgData name="Anjum, Aisha" userId="6bbbfd95-515f-4a09-8af8-2424c102afcd" providerId="ADAL" clId="{D463DAFF-2ED1-446A-BB9F-AF2770F3CFE5}" dt="2026-03-05T18:21:47.679" v="8507" actId="478"/>
          <ac:picMkLst>
            <pc:docMk/>
            <pc:sldMk cId="3581180905" sldId="690"/>
            <ac:picMk id="27" creationId="{5B4884EE-9D9B-345A-AFFC-5B330EF0E1C7}"/>
          </ac:picMkLst>
        </pc:picChg>
        <pc:picChg chg="del mod">
          <ac:chgData name="Anjum, Aisha" userId="6bbbfd95-515f-4a09-8af8-2424c102afcd" providerId="ADAL" clId="{D463DAFF-2ED1-446A-BB9F-AF2770F3CFE5}" dt="2026-03-05T11:23:28.515" v="8183" actId="478"/>
          <ac:picMkLst>
            <pc:docMk/>
            <pc:sldMk cId="3581180905" sldId="690"/>
            <ac:picMk id="29" creationId="{2ACB845D-E852-EA66-FA21-95A6DDD74435}"/>
          </ac:picMkLst>
        </pc:picChg>
        <pc:cxnChg chg="add mod">
          <ac:chgData name="Anjum, Aisha" userId="6bbbfd95-515f-4a09-8af8-2424c102afcd" providerId="ADAL" clId="{D463DAFF-2ED1-446A-BB9F-AF2770F3CFE5}" dt="2026-02-11T13:39:48.527" v="6981" actId="1076"/>
          <ac:cxnSpMkLst>
            <pc:docMk/>
            <pc:sldMk cId="3581180905" sldId="690"/>
            <ac:cxnSpMk id="33" creationId="{EFAD911D-7262-1C09-D8ED-640136DC5CF6}"/>
          </ac:cxnSpMkLst>
        </pc:cxnChg>
      </pc:sldChg>
      <pc:sldChg chg="delSp modSp mod modTransition delAnim">
        <pc:chgData name="Anjum, Aisha" userId="6bbbfd95-515f-4a09-8af8-2424c102afcd" providerId="ADAL" clId="{D463DAFF-2ED1-446A-BB9F-AF2770F3CFE5}" dt="2026-03-05T18:23:26.350" v="8548" actId="478"/>
        <pc:sldMkLst>
          <pc:docMk/>
          <pc:sldMk cId="3969038903" sldId="693"/>
        </pc:sldMkLst>
        <pc:spChg chg="mod">
          <ac:chgData name="Anjum, Aisha" userId="6bbbfd95-515f-4a09-8af8-2424c102afcd" providerId="ADAL" clId="{D463DAFF-2ED1-446A-BB9F-AF2770F3CFE5}" dt="2026-02-11T12:06:55.673" v="5392" actId="20577"/>
          <ac:spMkLst>
            <pc:docMk/>
            <pc:sldMk cId="3969038903" sldId="693"/>
            <ac:spMk id="2" creationId="{3EB3D5FD-DC89-4F49-8E91-EA8E9F3FC552}"/>
          </ac:spMkLst>
        </pc:spChg>
        <pc:spChg chg="mod">
          <ac:chgData name="Anjum, Aisha" userId="6bbbfd95-515f-4a09-8af8-2424c102afcd" providerId="ADAL" clId="{D463DAFF-2ED1-446A-BB9F-AF2770F3CFE5}" dt="2026-02-17T11:48:49.753" v="7083" actId="20577"/>
          <ac:spMkLst>
            <pc:docMk/>
            <pc:sldMk cId="3969038903" sldId="693"/>
            <ac:spMk id="9" creationId="{9E303BBA-D66C-49CA-AA4C-F65756928C51}"/>
          </ac:spMkLst>
        </pc:spChg>
        <pc:picChg chg="del mod">
          <ac:chgData name="Anjum, Aisha" userId="6bbbfd95-515f-4a09-8af8-2424c102afcd" providerId="ADAL" clId="{D463DAFF-2ED1-446A-BB9F-AF2770F3CFE5}" dt="2026-03-05T13:42:20.477" v="8324" actId="478"/>
          <ac:picMkLst>
            <pc:docMk/>
            <pc:sldMk cId="3969038903" sldId="693"/>
            <ac:picMk id="5" creationId="{6F479881-DF6B-1CEF-3674-29843E4409C9}"/>
          </ac:picMkLst>
        </pc:picChg>
        <pc:picChg chg="del mod">
          <ac:chgData name="Anjum, Aisha" userId="6bbbfd95-515f-4a09-8af8-2424c102afcd" providerId="ADAL" clId="{D463DAFF-2ED1-446A-BB9F-AF2770F3CFE5}" dt="2026-03-05T18:23:26.350" v="8548" actId="478"/>
          <ac:picMkLst>
            <pc:docMk/>
            <pc:sldMk cId="3969038903" sldId="693"/>
            <ac:picMk id="7" creationId="{880A4076-45FE-21F8-2560-1A50428CDD0F}"/>
          </ac:picMkLst>
        </pc:picChg>
      </pc:sldChg>
      <pc:sldChg chg="delSp modSp mod modTransition delAnim">
        <pc:chgData name="Anjum, Aisha" userId="6bbbfd95-515f-4a09-8af8-2424c102afcd" providerId="ADAL" clId="{D463DAFF-2ED1-446A-BB9F-AF2770F3CFE5}" dt="2026-03-05T18:22:27.386" v="8522" actId="478"/>
        <pc:sldMkLst>
          <pc:docMk/>
          <pc:sldMk cId="2789598157" sldId="694"/>
        </pc:sldMkLst>
        <pc:spChg chg="mod">
          <ac:chgData name="Anjum, Aisha" userId="6bbbfd95-515f-4a09-8af8-2424c102afcd" providerId="ADAL" clId="{D463DAFF-2ED1-446A-BB9F-AF2770F3CFE5}" dt="2026-02-17T11:51:09.768" v="7119" actId="20577"/>
          <ac:spMkLst>
            <pc:docMk/>
            <pc:sldMk cId="2789598157" sldId="694"/>
            <ac:spMk id="9" creationId="{9E303BBA-D66C-49CA-AA4C-F65756928C51}"/>
          </ac:spMkLst>
        </pc:spChg>
        <pc:picChg chg="del mod">
          <ac:chgData name="Anjum, Aisha" userId="6bbbfd95-515f-4a09-8af8-2424c102afcd" providerId="ADAL" clId="{D463DAFF-2ED1-446A-BB9F-AF2770F3CFE5}" dt="2026-03-05T13:08:14.288" v="8268" actId="478"/>
          <ac:picMkLst>
            <pc:docMk/>
            <pc:sldMk cId="2789598157" sldId="694"/>
            <ac:picMk id="5" creationId="{D1229E97-B71C-84CF-3F75-D3A89B565716}"/>
          </ac:picMkLst>
        </pc:picChg>
        <pc:picChg chg="del mod">
          <ac:chgData name="Anjum, Aisha" userId="6bbbfd95-515f-4a09-8af8-2424c102afcd" providerId="ADAL" clId="{D463DAFF-2ED1-446A-BB9F-AF2770F3CFE5}" dt="2026-03-05T18:22:27.386" v="8522" actId="478"/>
          <ac:picMkLst>
            <pc:docMk/>
            <pc:sldMk cId="2789598157" sldId="694"/>
            <ac:picMk id="7" creationId="{E237042A-A626-F4FC-C532-14DCC1C91AA1}"/>
          </ac:picMkLst>
        </pc:picChg>
      </pc:sldChg>
      <pc:sldChg chg="delSp modSp mod modTransition delAnim">
        <pc:chgData name="Anjum, Aisha" userId="6bbbfd95-515f-4a09-8af8-2424c102afcd" providerId="ADAL" clId="{D463DAFF-2ED1-446A-BB9F-AF2770F3CFE5}" dt="2026-03-05T18:23:41.615" v="8555" actId="478"/>
        <pc:sldMkLst>
          <pc:docMk/>
          <pc:sldMk cId="1450737781" sldId="695"/>
        </pc:sldMkLst>
        <pc:spChg chg="mod">
          <ac:chgData name="Anjum, Aisha" userId="6bbbfd95-515f-4a09-8af8-2424c102afcd" providerId="ADAL" clId="{D463DAFF-2ED1-446A-BB9F-AF2770F3CFE5}" dt="2026-02-17T11:49:39.153" v="7100" actId="20577"/>
          <ac:spMkLst>
            <pc:docMk/>
            <pc:sldMk cId="1450737781" sldId="695"/>
            <ac:spMk id="3" creationId="{593BF973-E529-156C-4ACB-FAE0C603D5D0}"/>
          </ac:spMkLst>
        </pc:spChg>
        <pc:spChg chg="mod">
          <ac:chgData name="Anjum, Aisha" userId="6bbbfd95-515f-4a09-8af8-2424c102afcd" providerId="ADAL" clId="{D463DAFF-2ED1-446A-BB9F-AF2770F3CFE5}" dt="2026-02-11T11:54:24.046" v="5190" actId="113"/>
          <ac:spMkLst>
            <pc:docMk/>
            <pc:sldMk cId="1450737781" sldId="695"/>
            <ac:spMk id="12" creationId="{1EA4853C-7699-04F8-FAA5-D76DB82EA43A}"/>
          </ac:spMkLst>
        </pc:spChg>
        <pc:picChg chg="del mod">
          <ac:chgData name="Anjum, Aisha" userId="6bbbfd95-515f-4a09-8af8-2424c102afcd" providerId="ADAL" clId="{D463DAFF-2ED1-446A-BB9F-AF2770F3CFE5}" dt="2026-03-05T13:49:54.702" v="8360" actId="478"/>
          <ac:picMkLst>
            <pc:docMk/>
            <pc:sldMk cId="1450737781" sldId="695"/>
            <ac:picMk id="5" creationId="{F1859061-D3BA-FBA9-2CC5-424DEFFFD879}"/>
          </ac:picMkLst>
        </pc:picChg>
        <pc:picChg chg="del mod">
          <ac:chgData name="Anjum, Aisha" userId="6bbbfd95-515f-4a09-8af8-2424c102afcd" providerId="ADAL" clId="{D463DAFF-2ED1-446A-BB9F-AF2770F3CFE5}" dt="2026-03-05T18:23:41.615" v="8555" actId="478"/>
          <ac:picMkLst>
            <pc:docMk/>
            <pc:sldMk cId="1450737781" sldId="695"/>
            <ac:picMk id="7" creationId="{79BD0C40-4915-63F1-08F1-2A7AE65981AD}"/>
          </ac:picMkLst>
        </pc:picChg>
      </pc:sldChg>
      <pc:sldChg chg="delSp modSp mod modTransition delAnim">
        <pc:chgData name="Anjum, Aisha" userId="6bbbfd95-515f-4a09-8af8-2424c102afcd" providerId="ADAL" clId="{D463DAFF-2ED1-446A-BB9F-AF2770F3CFE5}" dt="2026-03-05T18:23:30.982" v="8550" actId="478"/>
        <pc:sldMkLst>
          <pc:docMk/>
          <pc:sldMk cId="2216882728" sldId="696"/>
        </pc:sldMkLst>
        <pc:spChg chg="mod">
          <ac:chgData name="Anjum, Aisha" userId="6bbbfd95-515f-4a09-8af8-2424c102afcd" providerId="ADAL" clId="{D463DAFF-2ED1-446A-BB9F-AF2770F3CFE5}" dt="2026-02-17T11:49:02.308" v="7087" actId="20577"/>
          <ac:spMkLst>
            <pc:docMk/>
            <pc:sldMk cId="2216882728" sldId="696"/>
            <ac:spMk id="9" creationId="{9E303BBA-D66C-49CA-AA4C-F65756928C51}"/>
          </ac:spMkLst>
        </pc:spChg>
        <pc:picChg chg="del mod">
          <ac:chgData name="Anjum, Aisha" userId="6bbbfd95-515f-4a09-8af8-2424c102afcd" providerId="ADAL" clId="{D463DAFF-2ED1-446A-BB9F-AF2770F3CFE5}" dt="2026-03-05T13:44:19.031" v="8328" actId="478"/>
          <ac:picMkLst>
            <pc:docMk/>
            <pc:sldMk cId="2216882728" sldId="696"/>
            <ac:picMk id="5" creationId="{F2C97A33-311F-887B-67A2-B77359D7F2BD}"/>
          </ac:picMkLst>
        </pc:picChg>
        <pc:picChg chg="del mod">
          <ac:chgData name="Anjum, Aisha" userId="6bbbfd95-515f-4a09-8af8-2424c102afcd" providerId="ADAL" clId="{D463DAFF-2ED1-446A-BB9F-AF2770F3CFE5}" dt="2026-03-05T18:23:30.982" v="8550" actId="478"/>
          <ac:picMkLst>
            <pc:docMk/>
            <pc:sldMk cId="2216882728" sldId="696"/>
            <ac:picMk id="7" creationId="{DEA15B29-3B6A-944F-B4C8-3C20EC579560}"/>
          </ac:picMkLst>
        </pc:picChg>
      </pc:sldChg>
      <pc:sldChg chg="delSp modSp mod modTransition delAnim">
        <pc:chgData name="Anjum, Aisha" userId="6bbbfd95-515f-4a09-8af8-2424c102afcd" providerId="ADAL" clId="{D463DAFF-2ED1-446A-BB9F-AF2770F3CFE5}" dt="2026-03-05T18:23:35.034" v="8552" actId="478"/>
        <pc:sldMkLst>
          <pc:docMk/>
          <pc:sldMk cId="1535777848" sldId="697"/>
        </pc:sldMkLst>
        <pc:spChg chg="mod">
          <ac:chgData name="Anjum, Aisha" userId="6bbbfd95-515f-4a09-8af8-2424c102afcd" providerId="ADAL" clId="{D463DAFF-2ED1-446A-BB9F-AF2770F3CFE5}" dt="2026-02-17T11:49:14.073" v="7091" actId="20577"/>
          <ac:spMkLst>
            <pc:docMk/>
            <pc:sldMk cId="1535777848" sldId="697"/>
            <ac:spMk id="9" creationId="{9E303BBA-D66C-49CA-AA4C-F65756928C51}"/>
          </ac:spMkLst>
        </pc:spChg>
        <pc:picChg chg="del">
          <ac:chgData name="Anjum, Aisha" userId="6bbbfd95-515f-4a09-8af8-2424c102afcd" providerId="ADAL" clId="{D463DAFF-2ED1-446A-BB9F-AF2770F3CFE5}" dt="2026-03-05T13:45:58.141" v="8332" actId="478"/>
          <ac:picMkLst>
            <pc:docMk/>
            <pc:sldMk cId="1535777848" sldId="697"/>
            <ac:picMk id="5" creationId="{055783E7-401B-7BBB-BB18-0BB658E2DADF}"/>
          </ac:picMkLst>
        </pc:picChg>
        <pc:picChg chg="del mod">
          <ac:chgData name="Anjum, Aisha" userId="6bbbfd95-515f-4a09-8af8-2424c102afcd" providerId="ADAL" clId="{D463DAFF-2ED1-446A-BB9F-AF2770F3CFE5}" dt="2026-03-05T18:23:35.034" v="8552" actId="478"/>
          <ac:picMkLst>
            <pc:docMk/>
            <pc:sldMk cId="1535777848" sldId="697"/>
            <ac:picMk id="7" creationId="{127DF453-7A55-D427-FB32-09918B5D79F6}"/>
          </ac:picMkLst>
        </pc:picChg>
      </pc:sldChg>
      <pc:sldChg chg="delSp modSp mod modTransition modShow">
        <pc:chgData name="Anjum, Aisha" userId="6bbbfd95-515f-4a09-8af8-2424c102afcd" providerId="ADAL" clId="{D463DAFF-2ED1-446A-BB9F-AF2770F3CFE5}" dt="2026-03-05T18:13:09.494" v="8501"/>
        <pc:sldMkLst>
          <pc:docMk/>
          <pc:sldMk cId="1311337467" sldId="700"/>
        </pc:sldMkLst>
        <pc:graphicFrameChg chg="mod modGraphic">
          <ac:chgData name="Anjum, Aisha" userId="6bbbfd95-515f-4a09-8af8-2424c102afcd" providerId="ADAL" clId="{D463DAFF-2ED1-446A-BB9F-AF2770F3CFE5}" dt="2026-02-11T10:17:45.685" v="4508" actId="14100"/>
          <ac:graphicFrameMkLst>
            <pc:docMk/>
            <pc:sldMk cId="1311337467" sldId="700"/>
            <ac:graphicFrameMk id="20" creationId="{E8C16792-AAA7-9A3D-B074-15AB2F24A9B8}"/>
          </ac:graphicFrameMkLst>
        </pc:graphicFrameChg>
        <pc:graphicFrameChg chg="mod modGraphic">
          <ac:chgData name="Anjum, Aisha" userId="6bbbfd95-515f-4a09-8af8-2424c102afcd" providerId="ADAL" clId="{D463DAFF-2ED1-446A-BB9F-AF2770F3CFE5}" dt="2026-02-11T10:17:45.685" v="4508" actId="14100"/>
          <ac:graphicFrameMkLst>
            <pc:docMk/>
            <pc:sldMk cId="1311337467" sldId="700"/>
            <ac:graphicFrameMk id="21" creationId="{02D5E35B-A176-D768-B95D-2A3C544E3D09}"/>
          </ac:graphicFrameMkLst>
        </pc:graphicFrameChg>
        <pc:picChg chg="mod">
          <ac:chgData name="Anjum, Aisha" userId="6bbbfd95-515f-4a09-8af8-2424c102afcd" providerId="ADAL" clId="{D463DAFF-2ED1-446A-BB9F-AF2770F3CFE5}" dt="2026-02-11T10:17:45.685" v="4508" actId="14100"/>
          <ac:picMkLst>
            <pc:docMk/>
            <pc:sldMk cId="1311337467" sldId="700"/>
            <ac:picMk id="5" creationId="{7292A4FD-F10B-E77F-0539-739DA5E930A7}"/>
          </ac:picMkLst>
        </pc:picChg>
        <pc:picChg chg="mod">
          <ac:chgData name="Anjum, Aisha" userId="6bbbfd95-515f-4a09-8af8-2424c102afcd" providerId="ADAL" clId="{D463DAFF-2ED1-446A-BB9F-AF2770F3CFE5}" dt="2026-02-11T10:17:45.685" v="4508" actId="14100"/>
          <ac:picMkLst>
            <pc:docMk/>
            <pc:sldMk cId="1311337467" sldId="700"/>
            <ac:picMk id="7" creationId="{02F7086A-65AC-DB6C-B82A-CE4B73E18E07}"/>
          </ac:picMkLst>
        </pc:picChg>
      </pc:sldChg>
      <pc:sldChg chg="addSp delSp modSp mod modTransition delAnim">
        <pc:chgData name="Anjum, Aisha" userId="6bbbfd95-515f-4a09-8af8-2424c102afcd" providerId="ADAL" clId="{D463DAFF-2ED1-446A-BB9F-AF2770F3CFE5}" dt="2026-03-05T18:22:30.183" v="8523" actId="478"/>
        <pc:sldMkLst>
          <pc:docMk/>
          <pc:sldMk cId="2408477753" sldId="701"/>
        </pc:sldMkLst>
        <pc:spChg chg="mod">
          <ac:chgData name="Anjum, Aisha" userId="6bbbfd95-515f-4a09-8af8-2424c102afcd" providerId="ADAL" clId="{D463DAFF-2ED1-446A-BB9F-AF2770F3CFE5}" dt="2026-02-17T11:46:16.539" v="7034" actId="20577"/>
          <ac:spMkLst>
            <pc:docMk/>
            <pc:sldMk cId="2408477753" sldId="701"/>
            <ac:spMk id="3" creationId="{593BF973-E529-156C-4ACB-FAE0C603D5D0}"/>
          </ac:spMkLst>
        </pc:spChg>
        <pc:spChg chg="mod">
          <ac:chgData name="Anjum, Aisha" userId="6bbbfd95-515f-4a09-8af8-2424c102afcd" providerId="ADAL" clId="{D463DAFF-2ED1-446A-BB9F-AF2770F3CFE5}" dt="2026-02-11T10:40:16.117" v="4762" actId="255"/>
          <ac:spMkLst>
            <pc:docMk/>
            <pc:sldMk cId="2408477753" sldId="701"/>
            <ac:spMk id="8" creationId="{772E969E-B828-6AC4-2EAB-51F174E8FBDA}"/>
          </ac:spMkLst>
        </pc:spChg>
        <pc:picChg chg="del mod">
          <ac:chgData name="Anjum, Aisha" userId="6bbbfd95-515f-4a09-8af8-2424c102afcd" providerId="ADAL" clId="{D463DAFF-2ED1-446A-BB9F-AF2770F3CFE5}" dt="2026-03-05T13:09:14.393" v="8270" actId="478"/>
          <ac:picMkLst>
            <pc:docMk/>
            <pc:sldMk cId="2408477753" sldId="701"/>
            <ac:picMk id="2" creationId="{06AB1AA5-9A1C-F69E-9D24-74A9A1146AE4}"/>
          </ac:picMkLst>
        </pc:picChg>
        <pc:picChg chg="del mod">
          <ac:chgData name="Anjum, Aisha" userId="6bbbfd95-515f-4a09-8af8-2424c102afcd" providerId="ADAL" clId="{D463DAFF-2ED1-446A-BB9F-AF2770F3CFE5}" dt="2026-03-05T18:22:30.183" v="8523" actId="478"/>
          <ac:picMkLst>
            <pc:docMk/>
            <pc:sldMk cId="2408477753" sldId="701"/>
            <ac:picMk id="2" creationId="{E67C2F76-FD16-07EC-AE44-558363F058F0}"/>
          </ac:picMkLst>
        </pc:picChg>
        <pc:picChg chg="del mod">
          <ac:chgData name="Anjum, Aisha" userId="6bbbfd95-515f-4a09-8af8-2424c102afcd" providerId="ADAL" clId="{D463DAFF-2ED1-446A-BB9F-AF2770F3CFE5}" dt="2026-03-05T15:51:45.832" v="8401" actId="478"/>
          <ac:picMkLst>
            <pc:docMk/>
            <pc:sldMk cId="2408477753" sldId="701"/>
            <ac:picMk id="5" creationId="{AB0E6206-C0C3-C55B-0400-89DACDFCF130}"/>
          </ac:picMkLst>
        </pc:picChg>
      </pc:sldChg>
      <pc:sldChg chg="modTransition">
        <pc:chgData name="Anjum, Aisha" userId="6bbbfd95-515f-4a09-8af8-2424c102afcd" providerId="ADAL" clId="{D463DAFF-2ED1-446A-BB9F-AF2770F3CFE5}" dt="2026-03-05T18:13:09.494" v="8501"/>
        <pc:sldMkLst>
          <pc:docMk/>
          <pc:sldMk cId="1495522579" sldId="706"/>
        </pc:sldMkLst>
      </pc:sldChg>
      <pc:sldChg chg="delSp modSp mod modTransition delAnim">
        <pc:chgData name="Anjum, Aisha" userId="6bbbfd95-515f-4a09-8af8-2424c102afcd" providerId="ADAL" clId="{D463DAFF-2ED1-446A-BB9F-AF2770F3CFE5}" dt="2026-03-05T18:22:34.206" v="8525" actId="478"/>
        <pc:sldMkLst>
          <pc:docMk/>
          <pc:sldMk cId="3071045321" sldId="717"/>
        </pc:sldMkLst>
        <pc:spChg chg="mod">
          <ac:chgData name="Anjum, Aisha" userId="6bbbfd95-515f-4a09-8af8-2424c102afcd" providerId="ADAL" clId="{D463DAFF-2ED1-446A-BB9F-AF2770F3CFE5}" dt="2026-02-17T11:46:27.607" v="7038" actId="20577"/>
          <ac:spMkLst>
            <pc:docMk/>
            <pc:sldMk cId="3071045321" sldId="717"/>
            <ac:spMk id="3" creationId="{593BF973-E529-156C-4ACB-FAE0C603D5D0}"/>
          </ac:spMkLst>
        </pc:spChg>
        <pc:graphicFrameChg chg="mod modGraphic">
          <ac:chgData name="Anjum, Aisha" userId="6bbbfd95-515f-4a09-8af8-2424c102afcd" providerId="ADAL" clId="{D463DAFF-2ED1-446A-BB9F-AF2770F3CFE5}" dt="2026-02-11T11:14:08.976" v="4852" actId="14734"/>
          <ac:graphicFrameMkLst>
            <pc:docMk/>
            <pc:sldMk cId="3071045321" sldId="717"/>
            <ac:graphicFrameMk id="17" creationId="{25CFF269-893A-7DA2-7F84-342B1B41A16B}"/>
          </ac:graphicFrameMkLst>
        </pc:graphicFrameChg>
        <pc:picChg chg="del mod">
          <ac:chgData name="Anjum, Aisha" userId="6bbbfd95-515f-4a09-8af8-2424c102afcd" providerId="ADAL" clId="{D463DAFF-2ED1-446A-BB9F-AF2770F3CFE5}" dt="2026-03-05T13:12:14.780" v="8274" actId="478"/>
          <ac:picMkLst>
            <pc:docMk/>
            <pc:sldMk cId="3071045321" sldId="717"/>
            <ac:picMk id="2" creationId="{4B9C1290-F109-33C6-5A9B-9B37E59F997F}"/>
          </ac:picMkLst>
        </pc:picChg>
        <pc:picChg chg="del">
          <ac:chgData name="Anjum, Aisha" userId="6bbbfd95-515f-4a09-8af8-2424c102afcd" providerId="ADAL" clId="{D463DAFF-2ED1-446A-BB9F-AF2770F3CFE5}" dt="2026-03-05T15:53:12.988" v="8404" actId="478"/>
          <ac:picMkLst>
            <pc:docMk/>
            <pc:sldMk cId="3071045321" sldId="717"/>
            <ac:picMk id="2" creationId="{7092C453-F45B-01E2-80F0-1C2B1574A3FF}"/>
          </ac:picMkLst>
        </pc:picChg>
        <pc:picChg chg="del mod">
          <ac:chgData name="Anjum, Aisha" userId="6bbbfd95-515f-4a09-8af8-2424c102afcd" providerId="ADAL" clId="{D463DAFF-2ED1-446A-BB9F-AF2770F3CFE5}" dt="2026-03-05T15:52:26.088" v="8403" actId="478"/>
          <ac:picMkLst>
            <pc:docMk/>
            <pc:sldMk cId="3071045321" sldId="717"/>
            <ac:picMk id="5" creationId="{B229AEF5-788C-94AC-D47C-2915FBD3722F}"/>
          </ac:picMkLst>
        </pc:picChg>
        <pc:picChg chg="del">
          <ac:chgData name="Anjum, Aisha" userId="6bbbfd95-515f-4a09-8af8-2424c102afcd" providerId="ADAL" clId="{D463DAFF-2ED1-446A-BB9F-AF2770F3CFE5}" dt="2026-03-05T15:53:59.554" v="8405" actId="478"/>
          <ac:picMkLst>
            <pc:docMk/>
            <pc:sldMk cId="3071045321" sldId="717"/>
            <ac:picMk id="7" creationId="{BF182272-0608-8DFB-F260-57A9BD033D14}"/>
          </ac:picMkLst>
        </pc:picChg>
        <pc:picChg chg="del">
          <ac:chgData name="Anjum, Aisha" userId="6bbbfd95-515f-4a09-8af8-2424c102afcd" providerId="ADAL" clId="{D463DAFF-2ED1-446A-BB9F-AF2770F3CFE5}" dt="2026-03-05T15:54:31.654" v="8406" actId="478"/>
          <ac:picMkLst>
            <pc:docMk/>
            <pc:sldMk cId="3071045321" sldId="717"/>
            <ac:picMk id="8" creationId="{599BF1E0-0945-FCB3-F87D-40F2B9B6474D}"/>
          </ac:picMkLst>
        </pc:picChg>
        <pc:picChg chg="del mod">
          <ac:chgData name="Anjum, Aisha" userId="6bbbfd95-515f-4a09-8af8-2424c102afcd" providerId="ADAL" clId="{D463DAFF-2ED1-446A-BB9F-AF2770F3CFE5}" dt="2026-03-05T18:22:34.206" v="8525" actId="478"/>
          <ac:picMkLst>
            <pc:docMk/>
            <pc:sldMk cId="3071045321" sldId="717"/>
            <ac:picMk id="9" creationId="{261A9FDE-FB5D-61BD-A3AF-37FF46487A4B}"/>
          </ac:picMkLst>
        </pc:picChg>
      </pc:sldChg>
      <pc:sldChg chg="delSp modSp mod modTransition delAnim modNotesTx">
        <pc:chgData name="Anjum, Aisha" userId="6bbbfd95-515f-4a09-8af8-2424c102afcd" providerId="ADAL" clId="{D463DAFF-2ED1-446A-BB9F-AF2770F3CFE5}" dt="2026-03-05T18:22:01.327" v="8510" actId="478"/>
        <pc:sldMkLst>
          <pc:docMk/>
          <pc:sldMk cId="415728666" sldId="721"/>
        </pc:sldMkLst>
        <pc:spChg chg="mod">
          <ac:chgData name="Anjum, Aisha" userId="6bbbfd95-515f-4a09-8af8-2424c102afcd" providerId="ADAL" clId="{D463DAFF-2ED1-446A-BB9F-AF2770F3CFE5}" dt="2026-02-17T11:44:57.268" v="7014" actId="20577"/>
          <ac:spMkLst>
            <pc:docMk/>
            <pc:sldMk cId="415728666" sldId="721"/>
            <ac:spMk id="3" creationId="{593BF973-E529-156C-4ACB-FAE0C603D5D0}"/>
          </ac:spMkLst>
        </pc:spChg>
        <pc:picChg chg="del mod">
          <ac:chgData name="Anjum, Aisha" userId="6bbbfd95-515f-4a09-8af8-2424c102afcd" providerId="ADAL" clId="{D463DAFF-2ED1-446A-BB9F-AF2770F3CFE5}" dt="2026-03-05T18:22:01.327" v="8510" actId="478"/>
          <ac:picMkLst>
            <pc:docMk/>
            <pc:sldMk cId="415728666" sldId="721"/>
            <ac:picMk id="5" creationId="{85BFDF50-4BE9-24E6-9CB8-925D397A16DE}"/>
          </ac:picMkLst>
        </pc:picChg>
        <pc:picChg chg="del">
          <ac:chgData name="Anjum, Aisha" userId="6bbbfd95-515f-4a09-8af8-2424c102afcd" providerId="ADAL" clId="{D463DAFF-2ED1-446A-BB9F-AF2770F3CFE5}" dt="2026-03-05T11:35:18.032" v="8192" actId="478"/>
          <ac:picMkLst>
            <pc:docMk/>
            <pc:sldMk cId="415728666" sldId="721"/>
            <ac:picMk id="7" creationId="{843CB44D-A396-A761-3151-719C0915B004}"/>
          </ac:picMkLst>
        </pc:picChg>
      </pc:sldChg>
      <pc:sldChg chg="delSp modSp mod modTransition delAnim modNotesTx">
        <pc:chgData name="Anjum, Aisha" userId="6bbbfd95-515f-4a09-8af8-2424c102afcd" providerId="ADAL" clId="{D463DAFF-2ED1-446A-BB9F-AF2770F3CFE5}" dt="2026-03-05T18:22:02.884" v="8511" actId="478"/>
        <pc:sldMkLst>
          <pc:docMk/>
          <pc:sldMk cId="837506087" sldId="722"/>
        </pc:sldMkLst>
        <pc:spChg chg="mod">
          <ac:chgData name="Anjum, Aisha" userId="6bbbfd95-515f-4a09-8af8-2424c102afcd" providerId="ADAL" clId="{D463DAFF-2ED1-446A-BB9F-AF2770F3CFE5}" dt="2026-02-11T09:59:51.726" v="4220" actId="20577"/>
          <ac:spMkLst>
            <pc:docMk/>
            <pc:sldMk cId="837506087" sldId="722"/>
            <ac:spMk id="2" creationId="{E712C4B7-21C9-4404-BBB0-27D2137F2322}"/>
          </ac:spMkLst>
        </pc:spChg>
        <pc:spChg chg="mod">
          <ac:chgData name="Anjum, Aisha" userId="6bbbfd95-515f-4a09-8af8-2424c102afcd" providerId="ADAL" clId="{D463DAFF-2ED1-446A-BB9F-AF2770F3CFE5}" dt="2026-02-17T11:45:02.820" v="7015" actId="20577"/>
          <ac:spMkLst>
            <pc:docMk/>
            <pc:sldMk cId="837506087" sldId="722"/>
            <ac:spMk id="3" creationId="{593BF973-E529-156C-4ACB-FAE0C603D5D0}"/>
          </ac:spMkLst>
        </pc:spChg>
        <pc:spChg chg="mod">
          <ac:chgData name="Anjum, Aisha" userId="6bbbfd95-515f-4a09-8af8-2424c102afcd" providerId="ADAL" clId="{D463DAFF-2ED1-446A-BB9F-AF2770F3CFE5}" dt="2026-03-05T11:54:01.844" v="8227" actId="404"/>
          <ac:spMkLst>
            <pc:docMk/>
            <pc:sldMk cId="837506087" sldId="722"/>
            <ac:spMk id="12" creationId="{1EA4853C-7699-04F8-FAA5-D76DB82EA43A}"/>
          </ac:spMkLst>
        </pc:spChg>
        <pc:picChg chg="del mod">
          <ac:chgData name="Anjum, Aisha" userId="6bbbfd95-515f-4a09-8af8-2424c102afcd" providerId="ADAL" clId="{D463DAFF-2ED1-446A-BB9F-AF2770F3CFE5}" dt="2026-03-05T15:43:33.571" v="8396" actId="478"/>
          <ac:picMkLst>
            <pc:docMk/>
            <pc:sldMk cId="837506087" sldId="722"/>
            <ac:picMk id="5" creationId="{1FE49F8D-B300-A38B-2C63-4D89E3AEBFAE}"/>
          </ac:picMkLst>
        </pc:picChg>
        <pc:picChg chg="del">
          <ac:chgData name="Anjum, Aisha" userId="6bbbfd95-515f-4a09-8af8-2424c102afcd" providerId="ADAL" clId="{D463DAFF-2ED1-446A-BB9F-AF2770F3CFE5}" dt="2026-03-05T15:42:20.793" v="8395" actId="478"/>
          <ac:picMkLst>
            <pc:docMk/>
            <pc:sldMk cId="837506087" sldId="722"/>
            <ac:picMk id="7" creationId="{F422E7FE-4CB0-DFEE-1FA2-0C4018507421}"/>
          </ac:picMkLst>
        </pc:picChg>
        <pc:picChg chg="del mod">
          <ac:chgData name="Anjum, Aisha" userId="6bbbfd95-515f-4a09-8af8-2424c102afcd" providerId="ADAL" clId="{D463DAFF-2ED1-446A-BB9F-AF2770F3CFE5}" dt="2026-03-05T11:53:50.582" v="8224" actId="478"/>
          <ac:picMkLst>
            <pc:docMk/>
            <pc:sldMk cId="837506087" sldId="722"/>
            <ac:picMk id="8" creationId="{2FBA6395-24BF-4302-E8B1-54DABB138A23}"/>
          </ac:picMkLst>
        </pc:picChg>
        <pc:picChg chg="del mod">
          <ac:chgData name="Anjum, Aisha" userId="6bbbfd95-515f-4a09-8af8-2424c102afcd" providerId="ADAL" clId="{D463DAFF-2ED1-446A-BB9F-AF2770F3CFE5}" dt="2026-03-05T18:22:02.884" v="8511" actId="478"/>
          <ac:picMkLst>
            <pc:docMk/>
            <pc:sldMk cId="837506087" sldId="722"/>
            <ac:picMk id="8" creationId="{E3857E28-5EC5-9B67-437C-A2D96AA07453}"/>
          </ac:picMkLst>
        </pc:picChg>
      </pc:sldChg>
      <pc:sldChg chg="delSp modSp mod modTransition delAnim modNotesTx">
        <pc:chgData name="Anjum, Aisha" userId="6bbbfd95-515f-4a09-8af8-2424c102afcd" providerId="ADAL" clId="{D463DAFF-2ED1-446A-BB9F-AF2770F3CFE5}" dt="2026-03-05T18:22:08.521" v="8513" actId="478"/>
        <pc:sldMkLst>
          <pc:docMk/>
          <pc:sldMk cId="3457760641" sldId="723"/>
        </pc:sldMkLst>
        <pc:spChg chg="mod">
          <ac:chgData name="Anjum, Aisha" userId="6bbbfd95-515f-4a09-8af8-2424c102afcd" providerId="ADAL" clId="{D463DAFF-2ED1-446A-BB9F-AF2770F3CFE5}" dt="2026-02-11T12:25:04.523" v="5665" actId="20577"/>
          <ac:spMkLst>
            <pc:docMk/>
            <pc:sldMk cId="3457760641" sldId="723"/>
            <ac:spMk id="2" creationId="{E712C4B7-21C9-4404-BBB0-27D2137F2322}"/>
          </ac:spMkLst>
        </pc:spChg>
        <pc:spChg chg="mod">
          <ac:chgData name="Anjum, Aisha" userId="6bbbfd95-515f-4a09-8af8-2424c102afcd" providerId="ADAL" clId="{D463DAFF-2ED1-446A-BB9F-AF2770F3CFE5}" dt="2026-02-17T11:45:17.820" v="7017" actId="20577"/>
          <ac:spMkLst>
            <pc:docMk/>
            <pc:sldMk cId="3457760641" sldId="723"/>
            <ac:spMk id="3" creationId="{593BF973-E529-156C-4ACB-FAE0C603D5D0}"/>
          </ac:spMkLst>
        </pc:spChg>
        <pc:spChg chg="mod">
          <ac:chgData name="Anjum, Aisha" userId="6bbbfd95-515f-4a09-8af8-2424c102afcd" providerId="ADAL" clId="{D463DAFF-2ED1-446A-BB9F-AF2770F3CFE5}" dt="2026-02-17T15:38:39.092" v="7432" actId="120"/>
          <ac:spMkLst>
            <pc:docMk/>
            <pc:sldMk cId="3457760641" sldId="723"/>
            <ac:spMk id="12" creationId="{1EA4853C-7699-04F8-FAA5-D76DB82EA43A}"/>
          </ac:spMkLst>
        </pc:spChg>
        <pc:picChg chg="del mod">
          <ac:chgData name="Anjum, Aisha" userId="6bbbfd95-515f-4a09-8af8-2424c102afcd" providerId="ADAL" clId="{D463DAFF-2ED1-446A-BB9F-AF2770F3CFE5}" dt="2026-03-05T12:01:24.042" v="8233" actId="478"/>
          <ac:picMkLst>
            <pc:docMk/>
            <pc:sldMk cId="3457760641" sldId="723"/>
            <ac:picMk id="5" creationId="{128415F4-E217-A3EE-0BCA-1253B961B6BF}"/>
          </ac:picMkLst>
        </pc:picChg>
        <pc:picChg chg="del mod">
          <ac:chgData name="Anjum, Aisha" userId="6bbbfd95-515f-4a09-8af8-2424c102afcd" providerId="ADAL" clId="{D463DAFF-2ED1-446A-BB9F-AF2770F3CFE5}" dt="2026-03-05T12:00:06.705" v="8231" actId="478"/>
          <ac:picMkLst>
            <pc:docMk/>
            <pc:sldMk cId="3457760641" sldId="723"/>
            <ac:picMk id="7" creationId="{FE236C9B-5ADF-8F14-E486-494F8877716C}"/>
          </ac:picMkLst>
        </pc:picChg>
        <pc:picChg chg="del mod">
          <ac:chgData name="Anjum, Aisha" userId="6bbbfd95-515f-4a09-8af8-2424c102afcd" providerId="ADAL" clId="{D463DAFF-2ED1-446A-BB9F-AF2770F3CFE5}" dt="2026-03-05T18:22:08.521" v="8513" actId="478"/>
          <ac:picMkLst>
            <pc:docMk/>
            <pc:sldMk cId="3457760641" sldId="723"/>
            <ac:picMk id="8" creationId="{1D8B4587-51EC-64E7-186E-0B2A046DD845}"/>
          </ac:picMkLst>
        </pc:picChg>
      </pc:sldChg>
      <pc:sldChg chg="modSp mod modTransition modShow">
        <pc:chgData name="Anjum, Aisha" userId="6bbbfd95-515f-4a09-8af8-2424c102afcd" providerId="ADAL" clId="{D463DAFF-2ED1-446A-BB9F-AF2770F3CFE5}" dt="2026-03-05T18:13:09.494" v="8501"/>
        <pc:sldMkLst>
          <pc:docMk/>
          <pc:sldMk cId="3458313135" sldId="724"/>
        </pc:sldMkLst>
        <pc:spChg chg="mod">
          <ac:chgData name="Anjum, Aisha" userId="6bbbfd95-515f-4a09-8af8-2424c102afcd" providerId="ADAL" clId="{D463DAFF-2ED1-446A-BB9F-AF2770F3CFE5}" dt="2026-02-06T10:57:22.784" v="3890" actId="20577"/>
          <ac:spMkLst>
            <pc:docMk/>
            <pc:sldMk cId="3458313135" sldId="724"/>
            <ac:spMk id="12" creationId="{1EA4853C-7699-04F8-FAA5-D76DB82EA43A}"/>
          </ac:spMkLst>
        </pc:spChg>
      </pc:sldChg>
      <pc:sldChg chg="addSp delSp modSp mod modTransition addAnim delAnim modNotesTx">
        <pc:chgData name="Anjum, Aisha" userId="6bbbfd95-515f-4a09-8af8-2424c102afcd" providerId="ADAL" clId="{D463DAFF-2ED1-446A-BB9F-AF2770F3CFE5}" dt="2026-03-05T18:22:13.452" v="8515" actId="478"/>
        <pc:sldMkLst>
          <pc:docMk/>
          <pc:sldMk cId="3834982913" sldId="725"/>
        </pc:sldMkLst>
        <pc:spChg chg="mod">
          <ac:chgData name="Anjum, Aisha" userId="6bbbfd95-515f-4a09-8af8-2424c102afcd" providerId="ADAL" clId="{D463DAFF-2ED1-446A-BB9F-AF2770F3CFE5}" dt="2026-03-05T12:07:33.538" v="8244" actId="20577"/>
          <ac:spMkLst>
            <pc:docMk/>
            <pc:sldMk cId="3834982913" sldId="725"/>
            <ac:spMk id="2" creationId="{E712C4B7-21C9-4404-BBB0-27D2137F2322}"/>
          </ac:spMkLst>
        </pc:spChg>
        <pc:spChg chg="mod">
          <ac:chgData name="Anjum, Aisha" userId="6bbbfd95-515f-4a09-8af8-2424c102afcd" providerId="ADAL" clId="{D463DAFF-2ED1-446A-BB9F-AF2770F3CFE5}" dt="2026-02-17T11:45:28.621" v="7020" actId="20577"/>
          <ac:spMkLst>
            <pc:docMk/>
            <pc:sldMk cId="3834982913" sldId="725"/>
            <ac:spMk id="3" creationId="{593BF973-E529-156C-4ACB-FAE0C603D5D0}"/>
          </ac:spMkLst>
        </pc:spChg>
        <pc:spChg chg="mod">
          <ac:chgData name="Anjum, Aisha" userId="6bbbfd95-515f-4a09-8af8-2424c102afcd" providerId="ADAL" clId="{D463DAFF-2ED1-446A-BB9F-AF2770F3CFE5}" dt="2026-02-11T10:19:58.354" v="4512" actId="20577"/>
          <ac:spMkLst>
            <pc:docMk/>
            <pc:sldMk cId="3834982913" sldId="725"/>
            <ac:spMk id="12" creationId="{1EA4853C-7699-04F8-FAA5-D76DB82EA43A}"/>
          </ac:spMkLst>
        </pc:spChg>
        <pc:picChg chg="add del mod">
          <ac:chgData name="Anjum, Aisha" userId="6bbbfd95-515f-4a09-8af8-2424c102afcd" providerId="ADAL" clId="{D463DAFF-2ED1-446A-BB9F-AF2770F3CFE5}" dt="2026-03-05T12:07:16.661" v="8239" actId="478"/>
          <ac:picMkLst>
            <pc:docMk/>
            <pc:sldMk cId="3834982913" sldId="725"/>
            <ac:picMk id="5" creationId="{E7B16EA3-3032-B786-DDB7-A518313ADEE1}"/>
          </ac:picMkLst>
        </pc:picChg>
        <pc:picChg chg="del mod">
          <ac:chgData name="Anjum, Aisha" userId="6bbbfd95-515f-4a09-8af8-2424c102afcd" providerId="ADAL" clId="{D463DAFF-2ED1-446A-BB9F-AF2770F3CFE5}" dt="2026-03-05T18:22:13.452" v="8515" actId="478"/>
          <ac:picMkLst>
            <pc:docMk/>
            <pc:sldMk cId="3834982913" sldId="725"/>
            <ac:picMk id="8" creationId="{79950C84-EF88-3DFA-89AC-CFF7E070E834}"/>
          </ac:picMkLst>
        </pc:picChg>
      </pc:sldChg>
      <pc:sldChg chg="delSp modSp mod modTransition delAnim">
        <pc:chgData name="Anjum, Aisha" userId="6bbbfd95-515f-4a09-8af8-2424c102afcd" providerId="ADAL" clId="{D463DAFF-2ED1-446A-BB9F-AF2770F3CFE5}" dt="2026-03-05T18:22:25.108" v="8521" actId="478"/>
        <pc:sldMkLst>
          <pc:docMk/>
          <pc:sldMk cId="1704493834" sldId="726"/>
        </pc:sldMkLst>
        <pc:spChg chg="mod">
          <ac:chgData name="Anjum, Aisha" userId="6bbbfd95-515f-4a09-8af8-2424c102afcd" providerId="ADAL" clId="{D463DAFF-2ED1-446A-BB9F-AF2770F3CFE5}" dt="2026-02-11T12:26:45.982" v="5742" actId="20577"/>
          <ac:spMkLst>
            <pc:docMk/>
            <pc:sldMk cId="1704493834" sldId="726"/>
            <ac:spMk id="2" creationId="{E712C4B7-21C9-4404-BBB0-27D2137F2322}"/>
          </ac:spMkLst>
        </pc:spChg>
        <pc:spChg chg="mod">
          <ac:chgData name="Anjum, Aisha" userId="6bbbfd95-515f-4a09-8af8-2424c102afcd" providerId="ADAL" clId="{D463DAFF-2ED1-446A-BB9F-AF2770F3CFE5}" dt="2026-02-17T11:46:06.346" v="7032" actId="20577"/>
          <ac:spMkLst>
            <pc:docMk/>
            <pc:sldMk cId="1704493834" sldId="726"/>
            <ac:spMk id="3" creationId="{593BF973-E529-156C-4ACB-FAE0C603D5D0}"/>
          </ac:spMkLst>
        </pc:spChg>
        <pc:spChg chg="mod">
          <ac:chgData name="Anjum, Aisha" userId="6bbbfd95-515f-4a09-8af8-2424c102afcd" providerId="ADAL" clId="{D463DAFF-2ED1-446A-BB9F-AF2770F3CFE5}" dt="2026-03-05T13:04:23.553" v="8264" actId="20577"/>
          <ac:spMkLst>
            <pc:docMk/>
            <pc:sldMk cId="1704493834" sldId="726"/>
            <ac:spMk id="12" creationId="{1EA4853C-7699-04F8-FAA5-D76DB82EA43A}"/>
          </ac:spMkLst>
        </pc:spChg>
        <pc:picChg chg="del">
          <ac:chgData name="Anjum, Aisha" userId="6bbbfd95-515f-4a09-8af8-2424c102afcd" providerId="ADAL" clId="{D463DAFF-2ED1-446A-BB9F-AF2770F3CFE5}" dt="2026-03-05T15:48:44.819" v="8398" actId="478"/>
          <ac:picMkLst>
            <pc:docMk/>
            <pc:sldMk cId="1704493834" sldId="726"/>
            <ac:picMk id="5" creationId="{63C54197-5280-B85A-10E9-009B0414ADAA}"/>
          </ac:picMkLst>
        </pc:picChg>
        <pc:picChg chg="del mod">
          <ac:chgData name="Anjum, Aisha" userId="6bbbfd95-515f-4a09-8af8-2424c102afcd" providerId="ADAL" clId="{D463DAFF-2ED1-446A-BB9F-AF2770F3CFE5}" dt="2026-03-05T13:07:29.553" v="8266" actId="478"/>
          <ac:picMkLst>
            <pc:docMk/>
            <pc:sldMk cId="1704493834" sldId="726"/>
            <ac:picMk id="5" creationId="{969E453F-8EB8-76B2-44A0-6EF7880F8C6A}"/>
          </ac:picMkLst>
        </pc:picChg>
        <pc:picChg chg="del mod">
          <ac:chgData name="Anjum, Aisha" userId="6bbbfd95-515f-4a09-8af8-2424c102afcd" providerId="ADAL" clId="{D463DAFF-2ED1-446A-BB9F-AF2770F3CFE5}" dt="2026-03-05T18:22:25.108" v="8521" actId="478"/>
          <ac:picMkLst>
            <pc:docMk/>
            <pc:sldMk cId="1704493834" sldId="726"/>
            <ac:picMk id="7" creationId="{2EC78249-D979-E867-42C9-9FD628C2FD59}"/>
          </ac:picMkLst>
        </pc:picChg>
        <pc:picChg chg="del">
          <ac:chgData name="Anjum, Aisha" userId="6bbbfd95-515f-4a09-8af8-2424c102afcd" providerId="ADAL" clId="{D463DAFF-2ED1-446A-BB9F-AF2770F3CFE5}" dt="2026-03-05T13:06:12.725" v="8265" actId="478"/>
          <ac:picMkLst>
            <pc:docMk/>
            <pc:sldMk cId="1704493834" sldId="726"/>
            <ac:picMk id="7" creationId="{744C2027-B516-A5B6-4226-22369AC2363F}"/>
          </ac:picMkLst>
        </pc:picChg>
        <pc:picChg chg="del mod">
          <ac:chgData name="Anjum, Aisha" userId="6bbbfd95-515f-4a09-8af8-2424c102afcd" providerId="ADAL" clId="{D463DAFF-2ED1-446A-BB9F-AF2770F3CFE5}" dt="2026-03-05T15:48:53.384" v="8399" actId="478"/>
          <ac:picMkLst>
            <pc:docMk/>
            <pc:sldMk cId="1704493834" sldId="726"/>
            <ac:picMk id="8" creationId="{6FDE9E50-BE1C-16AE-5554-CB62F7F9E3A4}"/>
          </ac:picMkLst>
        </pc:picChg>
      </pc:sldChg>
      <pc:sldChg chg="delSp modSp mod modTransition delAnim">
        <pc:chgData name="Anjum, Aisha" userId="6bbbfd95-515f-4a09-8af8-2424c102afcd" providerId="ADAL" clId="{D463DAFF-2ED1-446A-BB9F-AF2770F3CFE5}" dt="2026-03-05T18:22:14.866" v="8516" actId="478"/>
        <pc:sldMkLst>
          <pc:docMk/>
          <pc:sldMk cId="3327713826" sldId="728"/>
        </pc:sldMkLst>
        <pc:spChg chg="mod">
          <ac:chgData name="Anjum, Aisha" userId="6bbbfd95-515f-4a09-8af8-2424c102afcd" providerId="ADAL" clId="{D463DAFF-2ED1-446A-BB9F-AF2770F3CFE5}" dt="2026-02-17T11:45:39.935" v="7022" actId="20577"/>
          <ac:spMkLst>
            <pc:docMk/>
            <pc:sldMk cId="3327713826" sldId="728"/>
            <ac:spMk id="3" creationId="{593BF973-E529-156C-4ACB-FAE0C603D5D0}"/>
          </ac:spMkLst>
        </pc:spChg>
        <pc:picChg chg="del mod">
          <ac:chgData name="Anjum, Aisha" userId="6bbbfd95-515f-4a09-8af8-2424c102afcd" providerId="ADAL" clId="{D463DAFF-2ED1-446A-BB9F-AF2770F3CFE5}" dt="2026-03-05T18:22:14.866" v="8516" actId="478"/>
          <ac:picMkLst>
            <pc:docMk/>
            <pc:sldMk cId="3327713826" sldId="728"/>
            <ac:picMk id="2" creationId="{0AE5D4AD-D89E-576E-AE0F-BD0C01EC483D}"/>
          </ac:picMkLst>
        </pc:picChg>
        <pc:picChg chg="del mod">
          <ac:chgData name="Anjum, Aisha" userId="6bbbfd95-515f-4a09-8af8-2424c102afcd" providerId="ADAL" clId="{D463DAFF-2ED1-446A-BB9F-AF2770F3CFE5}" dt="2026-03-05T12:09:51.128" v="8245" actId="478"/>
          <ac:picMkLst>
            <pc:docMk/>
            <pc:sldMk cId="3327713826" sldId="728"/>
            <ac:picMk id="5" creationId="{B7D6335E-F337-E834-85CE-0FEC3B02AAB0}"/>
          </ac:picMkLst>
        </pc:picChg>
      </pc:sldChg>
      <pc:sldChg chg="delSp modSp mod modTransition delAnim modNotesTx">
        <pc:chgData name="Anjum, Aisha" userId="6bbbfd95-515f-4a09-8af8-2424c102afcd" providerId="ADAL" clId="{D463DAFF-2ED1-446A-BB9F-AF2770F3CFE5}" dt="2026-03-05T18:23:29.144" v="8549" actId="478"/>
        <pc:sldMkLst>
          <pc:docMk/>
          <pc:sldMk cId="1054618609" sldId="731"/>
        </pc:sldMkLst>
        <pc:spChg chg="mod">
          <ac:chgData name="Anjum, Aisha" userId="6bbbfd95-515f-4a09-8af8-2424c102afcd" providerId="ADAL" clId="{D463DAFF-2ED1-446A-BB9F-AF2770F3CFE5}" dt="2026-02-17T19:21:23.506" v="7587" actId="20577"/>
          <ac:spMkLst>
            <pc:docMk/>
            <pc:sldMk cId="1054618609" sldId="731"/>
            <ac:spMk id="2" creationId="{AD9C216A-77BC-DA57-772C-F9228B9FAFE3}"/>
          </ac:spMkLst>
        </pc:spChg>
        <pc:spChg chg="mod">
          <ac:chgData name="Anjum, Aisha" userId="6bbbfd95-515f-4a09-8af8-2424c102afcd" providerId="ADAL" clId="{D463DAFF-2ED1-446A-BB9F-AF2770F3CFE5}" dt="2026-02-17T11:48:56" v="7085" actId="20577"/>
          <ac:spMkLst>
            <pc:docMk/>
            <pc:sldMk cId="1054618609" sldId="731"/>
            <ac:spMk id="3" creationId="{F9A6F4D9-8A3F-DB96-2A9F-C210CC7A7570}"/>
          </ac:spMkLst>
        </pc:spChg>
        <pc:spChg chg="mod">
          <ac:chgData name="Anjum, Aisha" userId="6bbbfd95-515f-4a09-8af8-2424c102afcd" providerId="ADAL" clId="{D463DAFF-2ED1-446A-BB9F-AF2770F3CFE5}" dt="2026-02-11T12:07:24.688" v="5396" actId="20577"/>
          <ac:spMkLst>
            <pc:docMk/>
            <pc:sldMk cId="1054618609" sldId="731"/>
            <ac:spMk id="8" creationId="{8CD5ACB8-6FA9-FC3F-73E5-F49F5E30CB6A}"/>
          </ac:spMkLst>
        </pc:spChg>
        <pc:picChg chg="del mod">
          <ac:chgData name="Anjum, Aisha" userId="6bbbfd95-515f-4a09-8af8-2424c102afcd" providerId="ADAL" clId="{D463DAFF-2ED1-446A-BB9F-AF2770F3CFE5}" dt="2026-03-05T17:54:21.299" v="8453" actId="478"/>
          <ac:picMkLst>
            <pc:docMk/>
            <pc:sldMk cId="1054618609" sldId="731"/>
            <ac:picMk id="5" creationId="{0556BBA9-1DD8-E959-6F3A-787BD3E7E2A6}"/>
          </ac:picMkLst>
        </pc:picChg>
        <pc:picChg chg="del mod">
          <ac:chgData name="Anjum, Aisha" userId="6bbbfd95-515f-4a09-8af8-2424c102afcd" providerId="ADAL" clId="{D463DAFF-2ED1-446A-BB9F-AF2770F3CFE5}" dt="2026-03-05T13:44:04.720" v="8326" actId="478"/>
          <ac:picMkLst>
            <pc:docMk/>
            <pc:sldMk cId="1054618609" sldId="731"/>
            <ac:picMk id="7" creationId="{D289E20C-2353-3956-1C74-D34FE2EA9857}"/>
          </ac:picMkLst>
        </pc:picChg>
        <pc:picChg chg="del">
          <ac:chgData name="Anjum, Aisha" userId="6bbbfd95-515f-4a09-8af8-2424c102afcd" providerId="ADAL" clId="{D463DAFF-2ED1-446A-BB9F-AF2770F3CFE5}" dt="2026-03-05T17:52:11.090" v="8452" actId="478"/>
          <ac:picMkLst>
            <pc:docMk/>
            <pc:sldMk cId="1054618609" sldId="731"/>
            <ac:picMk id="9" creationId="{27F7C1DC-813D-1B1F-2402-BD856FFEE384}"/>
          </ac:picMkLst>
        </pc:picChg>
        <pc:picChg chg="del mod">
          <ac:chgData name="Anjum, Aisha" userId="6bbbfd95-515f-4a09-8af8-2424c102afcd" providerId="ADAL" clId="{D463DAFF-2ED1-446A-BB9F-AF2770F3CFE5}" dt="2026-03-05T18:23:29.144" v="8549" actId="478"/>
          <ac:picMkLst>
            <pc:docMk/>
            <pc:sldMk cId="1054618609" sldId="731"/>
            <ac:picMk id="10" creationId="{B535DE59-0AB4-C6CC-8B46-F518CFD3EDA6}"/>
          </ac:picMkLst>
        </pc:picChg>
      </pc:sldChg>
      <pc:sldChg chg="modTransition">
        <pc:chgData name="Anjum, Aisha" userId="6bbbfd95-515f-4a09-8af8-2424c102afcd" providerId="ADAL" clId="{D463DAFF-2ED1-446A-BB9F-AF2770F3CFE5}" dt="2026-03-05T18:13:09.494" v="8501"/>
        <pc:sldMkLst>
          <pc:docMk/>
          <pc:sldMk cId="3314917646" sldId="734"/>
        </pc:sldMkLst>
      </pc:sldChg>
      <pc:sldChg chg="delSp modSp mod modTransition delAnim modNotesTx">
        <pc:chgData name="Anjum, Aisha" userId="6bbbfd95-515f-4a09-8af8-2424c102afcd" providerId="ADAL" clId="{D463DAFF-2ED1-446A-BB9F-AF2770F3CFE5}" dt="2026-03-05T18:23:37.280" v="8553" actId="478"/>
        <pc:sldMkLst>
          <pc:docMk/>
          <pc:sldMk cId="780551484" sldId="736"/>
        </pc:sldMkLst>
        <pc:spChg chg="mod">
          <ac:chgData name="Anjum, Aisha" userId="6bbbfd95-515f-4a09-8af8-2424c102afcd" providerId="ADAL" clId="{D463DAFF-2ED1-446A-BB9F-AF2770F3CFE5}" dt="2026-02-17T11:49:22.085" v="7094" actId="20577"/>
          <ac:spMkLst>
            <pc:docMk/>
            <pc:sldMk cId="780551484" sldId="736"/>
            <ac:spMk id="3" creationId="{41C26AC7-53F6-D25B-379B-0BE1C0BE661D}"/>
          </ac:spMkLst>
        </pc:spChg>
        <pc:spChg chg="mod">
          <ac:chgData name="Anjum, Aisha" userId="6bbbfd95-515f-4a09-8af8-2424c102afcd" providerId="ADAL" clId="{D463DAFF-2ED1-446A-BB9F-AF2770F3CFE5}" dt="2026-02-11T11:53:40.665" v="5165" actId="113"/>
          <ac:spMkLst>
            <pc:docMk/>
            <pc:sldMk cId="780551484" sldId="736"/>
            <ac:spMk id="7" creationId="{E77BCE87-9EA7-C6C4-DA1D-2E82DB3C6D1E}"/>
          </ac:spMkLst>
        </pc:spChg>
        <pc:spChg chg="mod">
          <ac:chgData name="Anjum, Aisha" userId="6bbbfd95-515f-4a09-8af8-2424c102afcd" providerId="ADAL" clId="{D463DAFF-2ED1-446A-BB9F-AF2770F3CFE5}" dt="2026-03-05T13:49:30.475" v="8357" actId="20577"/>
          <ac:spMkLst>
            <pc:docMk/>
            <pc:sldMk cId="780551484" sldId="736"/>
            <ac:spMk id="9" creationId="{6AAD4F9F-C315-76A0-0867-7468C51FE248}"/>
          </ac:spMkLst>
        </pc:spChg>
        <pc:picChg chg="del mod">
          <ac:chgData name="Anjum, Aisha" userId="6bbbfd95-515f-4a09-8af8-2424c102afcd" providerId="ADAL" clId="{D463DAFF-2ED1-446A-BB9F-AF2770F3CFE5}" dt="2026-03-05T13:49:05.829" v="8334" actId="478"/>
          <ac:picMkLst>
            <pc:docMk/>
            <pc:sldMk cId="780551484" sldId="736"/>
            <ac:picMk id="8" creationId="{B0E3E36C-54E2-6470-C1FC-E3D891FD867E}"/>
          </ac:picMkLst>
        </pc:picChg>
        <pc:picChg chg="del mod">
          <ac:chgData name="Anjum, Aisha" userId="6bbbfd95-515f-4a09-8af8-2424c102afcd" providerId="ADAL" clId="{D463DAFF-2ED1-446A-BB9F-AF2770F3CFE5}" dt="2026-03-05T18:23:37.280" v="8553" actId="478"/>
          <ac:picMkLst>
            <pc:docMk/>
            <pc:sldMk cId="780551484" sldId="736"/>
            <ac:picMk id="10" creationId="{B0290F9C-C9BA-2F24-B9AE-817B39D25B83}"/>
          </ac:picMkLst>
        </pc:picChg>
      </pc:sldChg>
      <pc:sldChg chg="delSp modSp mod modTransition delAnim">
        <pc:chgData name="Anjum, Aisha" userId="6bbbfd95-515f-4a09-8af8-2424c102afcd" providerId="ADAL" clId="{D463DAFF-2ED1-446A-BB9F-AF2770F3CFE5}" dt="2026-03-05T18:22:39.747" v="8528" actId="478"/>
        <pc:sldMkLst>
          <pc:docMk/>
          <pc:sldMk cId="4082767212" sldId="743"/>
        </pc:sldMkLst>
        <pc:spChg chg="mod">
          <ac:chgData name="Anjum, Aisha" userId="6bbbfd95-515f-4a09-8af8-2424c102afcd" providerId="ADAL" clId="{D463DAFF-2ED1-446A-BB9F-AF2770F3CFE5}" dt="2026-02-17T11:46:47.692" v="7044" actId="20577"/>
          <ac:spMkLst>
            <pc:docMk/>
            <pc:sldMk cId="4082767212" sldId="743"/>
            <ac:spMk id="3" creationId="{02031731-DF87-9E92-CC62-C6C610B281A0}"/>
          </ac:spMkLst>
        </pc:spChg>
        <pc:spChg chg="mod">
          <ac:chgData name="Anjum, Aisha" userId="6bbbfd95-515f-4a09-8af8-2424c102afcd" providerId="ADAL" clId="{D463DAFF-2ED1-446A-BB9F-AF2770F3CFE5}" dt="2026-02-11T11:20:25.730" v="4886" actId="6549"/>
          <ac:spMkLst>
            <pc:docMk/>
            <pc:sldMk cId="4082767212" sldId="743"/>
            <ac:spMk id="12" creationId="{A2B40AF6-130D-0C54-A7A2-B07A2C69DB5C}"/>
          </ac:spMkLst>
        </pc:spChg>
        <pc:picChg chg="del mod">
          <ac:chgData name="Anjum, Aisha" userId="6bbbfd95-515f-4a09-8af8-2424c102afcd" providerId="ADAL" clId="{D463DAFF-2ED1-446A-BB9F-AF2770F3CFE5}" dt="2026-03-05T13:19:22.453" v="8281" actId="478"/>
          <ac:picMkLst>
            <pc:docMk/>
            <pc:sldMk cId="4082767212" sldId="743"/>
            <ac:picMk id="5" creationId="{04715B4C-AD60-AD78-5E3E-5FA31F126B9D}"/>
          </ac:picMkLst>
        </pc:picChg>
        <pc:picChg chg="del mod">
          <ac:chgData name="Anjum, Aisha" userId="6bbbfd95-515f-4a09-8af8-2424c102afcd" providerId="ADAL" clId="{D463DAFF-2ED1-446A-BB9F-AF2770F3CFE5}" dt="2026-03-05T18:22:39.747" v="8528" actId="478"/>
          <ac:picMkLst>
            <pc:docMk/>
            <pc:sldMk cId="4082767212" sldId="743"/>
            <ac:picMk id="7" creationId="{54FFA35A-C568-D0DF-9817-D6A8339A2ED3}"/>
          </ac:picMkLst>
        </pc:picChg>
      </pc:sldChg>
      <pc:sldChg chg="delSp modSp mod modTransition delAnim">
        <pc:chgData name="Anjum, Aisha" userId="6bbbfd95-515f-4a09-8af8-2424c102afcd" providerId="ADAL" clId="{D463DAFF-2ED1-446A-BB9F-AF2770F3CFE5}" dt="2026-03-05T18:22:41.710" v="8529" actId="478"/>
        <pc:sldMkLst>
          <pc:docMk/>
          <pc:sldMk cId="3251202492" sldId="744"/>
        </pc:sldMkLst>
        <pc:spChg chg="mod">
          <ac:chgData name="Anjum, Aisha" userId="6bbbfd95-515f-4a09-8af8-2424c102afcd" providerId="ADAL" clId="{D463DAFF-2ED1-446A-BB9F-AF2770F3CFE5}" dt="2026-02-17T11:46:55.230" v="7048" actId="20577"/>
          <ac:spMkLst>
            <pc:docMk/>
            <pc:sldMk cId="3251202492" sldId="744"/>
            <ac:spMk id="3" creationId="{F285D873-FBED-4F1B-F213-16218EE5F50C}"/>
          </ac:spMkLst>
        </pc:spChg>
        <pc:spChg chg="mod">
          <ac:chgData name="Anjum, Aisha" userId="6bbbfd95-515f-4a09-8af8-2424c102afcd" providerId="ADAL" clId="{D463DAFF-2ED1-446A-BB9F-AF2770F3CFE5}" dt="2026-02-11T11:20:38.339" v="4894" actId="20577"/>
          <ac:spMkLst>
            <pc:docMk/>
            <pc:sldMk cId="3251202492" sldId="744"/>
            <ac:spMk id="12" creationId="{D825FC95-BA9A-51B3-7C7C-4CD1D537FE01}"/>
          </ac:spMkLst>
        </pc:spChg>
        <pc:picChg chg="del mod">
          <ac:chgData name="Anjum, Aisha" userId="6bbbfd95-515f-4a09-8af8-2424c102afcd" providerId="ADAL" clId="{D463DAFF-2ED1-446A-BB9F-AF2770F3CFE5}" dt="2026-03-05T13:19:57.788" v="8283" actId="478"/>
          <ac:picMkLst>
            <pc:docMk/>
            <pc:sldMk cId="3251202492" sldId="744"/>
            <ac:picMk id="5" creationId="{F0BEC19C-0C45-8A3C-F90B-2A67912217A9}"/>
          </ac:picMkLst>
        </pc:picChg>
        <pc:picChg chg="del mod">
          <ac:chgData name="Anjum, Aisha" userId="6bbbfd95-515f-4a09-8af8-2424c102afcd" providerId="ADAL" clId="{D463DAFF-2ED1-446A-BB9F-AF2770F3CFE5}" dt="2026-03-05T18:22:41.710" v="8529" actId="478"/>
          <ac:picMkLst>
            <pc:docMk/>
            <pc:sldMk cId="3251202492" sldId="744"/>
            <ac:picMk id="7" creationId="{7025AD5A-A657-7918-A4D0-7F3E4D4EFBC4}"/>
          </ac:picMkLst>
        </pc:picChg>
      </pc:sldChg>
      <pc:sldChg chg="modTransition">
        <pc:chgData name="Anjum, Aisha" userId="6bbbfd95-515f-4a09-8af8-2424c102afcd" providerId="ADAL" clId="{D463DAFF-2ED1-446A-BB9F-AF2770F3CFE5}" dt="2026-03-05T18:13:09.494" v="8501"/>
        <pc:sldMkLst>
          <pc:docMk/>
          <pc:sldMk cId="4036664147" sldId="745"/>
        </pc:sldMkLst>
      </pc:sldChg>
      <pc:sldChg chg="modTransition">
        <pc:chgData name="Anjum, Aisha" userId="6bbbfd95-515f-4a09-8af8-2424c102afcd" providerId="ADAL" clId="{D463DAFF-2ED1-446A-BB9F-AF2770F3CFE5}" dt="2026-03-05T18:13:09.494" v="8501"/>
        <pc:sldMkLst>
          <pc:docMk/>
          <pc:sldMk cId="404199731" sldId="746"/>
        </pc:sldMkLst>
      </pc:sldChg>
      <pc:sldChg chg="delSp modSp mod modTransition delAnim">
        <pc:chgData name="Anjum, Aisha" userId="6bbbfd95-515f-4a09-8af8-2424c102afcd" providerId="ADAL" clId="{D463DAFF-2ED1-446A-BB9F-AF2770F3CFE5}" dt="2026-03-05T18:22:32.100" v="8524" actId="478"/>
        <pc:sldMkLst>
          <pc:docMk/>
          <pc:sldMk cId="3233808791" sldId="747"/>
        </pc:sldMkLst>
        <pc:spChg chg="mod">
          <ac:chgData name="Anjum, Aisha" userId="6bbbfd95-515f-4a09-8af8-2424c102afcd" providerId="ADAL" clId="{D463DAFF-2ED1-446A-BB9F-AF2770F3CFE5}" dt="2026-02-11T10:42:26.619" v="4790" actId="20577"/>
          <ac:spMkLst>
            <pc:docMk/>
            <pc:sldMk cId="3233808791" sldId="747"/>
            <ac:spMk id="2" creationId="{4B4C49B0-FFB0-B016-4B4B-3328F9B8369F}"/>
          </ac:spMkLst>
        </pc:spChg>
        <pc:spChg chg="mod">
          <ac:chgData name="Anjum, Aisha" userId="6bbbfd95-515f-4a09-8af8-2424c102afcd" providerId="ADAL" clId="{D463DAFF-2ED1-446A-BB9F-AF2770F3CFE5}" dt="2026-02-11T13:41:26.516" v="6984" actId="5793"/>
          <ac:spMkLst>
            <pc:docMk/>
            <pc:sldMk cId="3233808791" sldId="747"/>
            <ac:spMk id="3" creationId="{D3571A8C-9F18-8C18-8828-E023C3F301DF}"/>
          </ac:spMkLst>
        </pc:spChg>
        <pc:spChg chg="mod">
          <ac:chgData name="Anjum, Aisha" userId="6bbbfd95-515f-4a09-8af8-2424c102afcd" providerId="ADAL" clId="{D463DAFF-2ED1-446A-BB9F-AF2770F3CFE5}" dt="2026-02-17T11:46:22.731" v="7036" actId="20577"/>
          <ac:spMkLst>
            <pc:docMk/>
            <pc:sldMk cId="3233808791" sldId="747"/>
            <ac:spMk id="5" creationId="{A13A04E5-DA94-4F86-7BE6-BA7F115C3319}"/>
          </ac:spMkLst>
        </pc:spChg>
        <pc:picChg chg="del mod">
          <ac:chgData name="Anjum, Aisha" userId="6bbbfd95-515f-4a09-8af8-2424c102afcd" providerId="ADAL" clId="{D463DAFF-2ED1-446A-BB9F-AF2770F3CFE5}" dt="2026-03-05T18:22:32.100" v="8524" actId="478"/>
          <ac:picMkLst>
            <pc:docMk/>
            <pc:sldMk cId="3233808791" sldId="747"/>
            <ac:picMk id="4" creationId="{6471B616-E287-DDCF-D7C0-16324CEA53AD}"/>
          </ac:picMkLst>
        </pc:picChg>
        <pc:picChg chg="del mod">
          <ac:chgData name="Anjum, Aisha" userId="6bbbfd95-515f-4a09-8af8-2424c102afcd" providerId="ADAL" clId="{D463DAFF-2ED1-446A-BB9F-AF2770F3CFE5}" dt="2026-03-05T13:11:35.834" v="8272" actId="478"/>
          <ac:picMkLst>
            <pc:docMk/>
            <pc:sldMk cId="3233808791" sldId="747"/>
            <ac:picMk id="8" creationId="{7F240AD0-1520-B808-968E-5956161DA76A}"/>
          </ac:picMkLst>
        </pc:picChg>
      </pc:sldChg>
      <pc:sldChg chg="modSp mod modTransition modShow">
        <pc:chgData name="Anjum, Aisha" userId="6bbbfd95-515f-4a09-8af8-2424c102afcd" providerId="ADAL" clId="{D463DAFF-2ED1-446A-BB9F-AF2770F3CFE5}" dt="2026-03-05T18:13:09.494" v="8501"/>
        <pc:sldMkLst>
          <pc:docMk/>
          <pc:sldMk cId="3781149158" sldId="748"/>
        </pc:sldMkLst>
        <pc:spChg chg="mod">
          <ac:chgData name="Anjum, Aisha" userId="6bbbfd95-515f-4a09-8af8-2424c102afcd" providerId="ADAL" clId="{D463DAFF-2ED1-446A-BB9F-AF2770F3CFE5}" dt="2026-02-11T09:44:20.464" v="3905" actId="20577"/>
          <ac:spMkLst>
            <pc:docMk/>
            <pc:sldMk cId="3781149158" sldId="748"/>
            <ac:spMk id="12" creationId="{7CE89555-F972-1AA4-8423-E22FF5FDBF94}"/>
          </ac:spMkLst>
        </pc:spChg>
      </pc:sldChg>
      <pc:sldChg chg="delSp modSp mod modTransition delAnim">
        <pc:chgData name="Anjum, Aisha" userId="6bbbfd95-515f-4a09-8af8-2424c102afcd" providerId="ADAL" clId="{D463DAFF-2ED1-446A-BB9F-AF2770F3CFE5}" dt="2026-03-05T18:22:37.864" v="8527" actId="478"/>
        <pc:sldMkLst>
          <pc:docMk/>
          <pc:sldMk cId="3080913310" sldId="749"/>
        </pc:sldMkLst>
        <pc:spChg chg="mod">
          <ac:chgData name="Anjum, Aisha" userId="6bbbfd95-515f-4a09-8af8-2424c102afcd" providerId="ADAL" clId="{D463DAFF-2ED1-446A-BB9F-AF2770F3CFE5}" dt="2026-02-11T10:42:53.359" v="4803" actId="20577"/>
          <ac:spMkLst>
            <pc:docMk/>
            <pc:sldMk cId="3080913310" sldId="749"/>
            <ac:spMk id="2" creationId="{231C09E8-610D-AD2A-DC78-27AF931EC7B4}"/>
          </ac:spMkLst>
        </pc:spChg>
        <pc:spChg chg="mod">
          <ac:chgData name="Anjum, Aisha" userId="6bbbfd95-515f-4a09-8af8-2424c102afcd" providerId="ADAL" clId="{D463DAFF-2ED1-446A-BB9F-AF2770F3CFE5}" dt="2026-02-17T11:46:39.445" v="7042" actId="20577"/>
          <ac:spMkLst>
            <pc:docMk/>
            <pc:sldMk cId="3080913310" sldId="749"/>
            <ac:spMk id="9" creationId="{FDAC100D-0614-CD59-A267-D3CFC317516E}"/>
          </ac:spMkLst>
        </pc:spChg>
        <pc:picChg chg="del mod">
          <ac:chgData name="Anjum, Aisha" userId="6bbbfd95-515f-4a09-8af8-2424c102afcd" providerId="ADAL" clId="{D463DAFF-2ED1-446A-BB9F-AF2770F3CFE5}" dt="2026-03-05T18:22:37.864" v="8527" actId="478"/>
          <ac:picMkLst>
            <pc:docMk/>
            <pc:sldMk cId="3080913310" sldId="749"/>
            <ac:picMk id="5" creationId="{EE9C3729-B5B0-16B1-981A-28241BF288F3}"/>
          </ac:picMkLst>
        </pc:picChg>
        <pc:picChg chg="del mod">
          <ac:chgData name="Anjum, Aisha" userId="6bbbfd95-515f-4a09-8af8-2424c102afcd" providerId="ADAL" clId="{D463DAFF-2ED1-446A-BB9F-AF2770F3CFE5}" dt="2026-03-05T13:17:53.154" v="8279" actId="478"/>
          <ac:picMkLst>
            <pc:docMk/>
            <pc:sldMk cId="3080913310" sldId="749"/>
            <ac:picMk id="7" creationId="{7B40F0D8-0455-953E-8FDB-19CC9A2EADF9}"/>
          </ac:picMkLst>
        </pc:picChg>
      </pc:sldChg>
      <pc:sldChg chg="addSp delSp modSp mod modTransition delAnim">
        <pc:chgData name="Anjum, Aisha" userId="6bbbfd95-515f-4a09-8af8-2424c102afcd" providerId="ADAL" clId="{D463DAFF-2ED1-446A-BB9F-AF2770F3CFE5}" dt="2026-03-05T18:23:03.792" v="8538" actId="478"/>
        <pc:sldMkLst>
          <pc:docMk/>
          <pc:sldMk cId="1080778928" sldId="750"/>
        </pc:sldMkLst>
        <pc:spChg chg="mod">
          <ac:chgData name="Anjum, Aisha" userId="6bbbfd95-515f-4a09-8af8-2424c102afcd" providerId="ADAL" clId="{D463DAFF-2ED1-446A-BB9F-AF2770F3CFE5}" dt="2026-02-17T11:47:56.825" v="7066" actId="20577"/>
          <ac:spMkLst>
            <pc:docMk/>
            <pc:sldMk cId="1080778928" sldId="750"/>
            <ac:spMk id="3" creationId="{FB9E1DCA-0F93-636B-68E8-106689A05588}"/>
          </ac:spMkLst>
        </pc:spChg>
        <pc:spChg chg="add mod">
          <ac:chgData name="Anjum, Aisha" userId="6bbbfd95-515f-4a09-8af8-2424c102afcd" providerId="ADAL" clId="{D463DAFF-2ED1-446A-BB9F-AF2770F3CFE5}" dt="2026-02-11T11:31:43.849" v="4943" actId="1076"/>
          <ac:spMkLst>
            <pc:docMk/>
            <pc:sldMk cId="1080778928" sldId="750"/>
            <ac:spMk id="7" creationId="{42C7FE4D-B0D7-0C08-AE6C-9AEFD334252F}"/>
          </ac:spMkLst>
        </pc:spChg>
        <pc:spChg chg="mod">
          <ac:chgData name="Anjum, Aisha" userId="6bbbfd95-515f-4a09-8af8-2424c102afcd" providerId="ADAL" clId="{D463DAFF-2ED1-446A-BB9F-AF2770F3CFE5}" dt="2026-02-11T11:31:17.364" v="4939" actId="1076"/>
          <ac:spMkLst>
            <pc:docMk/>
            <pc:sldMk cId="1080778928" sldId="750"/>
            <ac:spMk id="15" creationId="{9F5B249A-031F-5170-8722-3895C820C75E}"/>
          </ac:spMkLst>
        </pc:spChg>
        <pc:picChg chg="add mod">
          <ac:chgData name="Anjum, Aisha" userId="6bbbfd95-515f-4a09-8af8-2424c102afcd" providerId="ADAL" clId="{D463DAFF-2ED1-446A-BB9F-AF2770F3CFE5}" dt="2026-02-11T11:31:31.308" v="4942" actId="1076"/>
          <ac:picMkLst>
            <pc:docMk/>
            <pc:sldMk cId="1080778928" sldId="750"/>
            <ac:picMk id="5" creationId="{CDCF8C1B-46E1-0B41-950F-3E3DC528083C}"/>
          </ac:picMkLst>
        </pc:picChg>
        <pc:picChg chg="add mod">
          <ac:chgData name="Anjum, Aisha" userId="6bbbfd95-515f-4a09-8af8-2424c102afcd" providerId="ADAL" clId="{D463DAFF-2ED1-446A-BB9F-AF2770F3CFE5}" dt="2026-02-11T11:32:34.608" v="4948" actId="1076"/>
          <ac:picMkLst>
            <pc:docMk/>
            <pc:sldMk cId="1080778928" sldId="750"/>
            <ac:picMk id="8" creationId="{C2BFBC72-2F1F-6694-96D4-B25C120460BE}"/>
          </ac:picMkLst>
        </pc:picChg>
        <pc:picChg chg="del mod">
          <ac:chgData name="Anjum, Aisha" userId="6bbbfd95-515f-4a09-8af8-2424c102afcd" providerId="ADAL" clId="{D463DAFF-2ED1-446A-BB9F-AF2770F3CFE5}" dt="2026-03-05T18:23:03.792" v="8538" actId="478"/>
          <ac:picMkLst>
            <pc:docMk/>
            <pc:sldMk cId="1080778928" sldId="750"/>
            <ac:picMk id="9" creationId="{33ACF54E-D262-2997-C8F0-61E4FAA82479}"/>
          </ac:picMkLst>
        </pc:picChg>
        <pc:picChg chg="del">
          <ac:chgData name="Anjum, Aisha" userId="6bbbfd95-515f-4a09-8af8-2424c102afcd" providerId="ADAL" clId="{D463DAFF-2ED1-446A-BB9F-AF2770F3CFE5}" dt="2026-03-05T13:32:41.957" v="8303" actId="478"/>
          <ac:picMkLst>
            <pc:docMk/>
            <pc:sldMk cId="1080778928" sldId="750"/>
            <ac:picMk id="10" creationId="{74686A17-34C9-2750-E545-3416B6C3ED84}"/>
          </ac:picMkLst>
        </pc:picChg>
        <pc:picChg chg="mod">
          <ac:chgData name="Anjum, Aisha" userId="6bbbfd95-515f-4a09-8af8-2424c102afcd" providerId="ADAL" clId="{D463DAFF-2ED1-446A-BB9F-AF2770F3CFE5}" dt="2026-02-11T11:31:11.344" v="4937" actId="1076"/>
          <ac:picMkLst>
            <pc:docMk/>
            <pc:sldMk cId="1080778928" sldId="750"/>
            <ac:picMk id="14" creationId="{D5D71A12-3733-2C4C-EACB-7AD3FDDCEDD6}"/>
          </ac:picMkLst>
        </pc:picChg>
      </pc:sldChg>
      <pc:sldChg chg="addSp delSp modSp mod modTransition delAnim">
        <pc:chgData name="Anjum, Aisha" userId="6bbbfd95-515f-4a09-8af8-2424c102afcd" providerId="ADAL" clId="{D463DAFF-2ED1-446A-BB9F-AF2770F3CFE5}" dt="2026-03-05T18:23:17.409" v="8544" actId="478"/>
        <pc:sldMkLst>
          <pc:docMk/>
          <pc:sldMk cId="731326710" sldId="751"/>
        </pc:sldMkLst>
        <pc:spChg chg="mod">
          <ac:chgData name="Anjum, Aisha" userId="6bbbfd95-515f-4a09-8af8-2424c102afcd" providerId="ADAL" clId="{D463DAFF-2ED1-446A-BB9F-AF2770F3CFE5}" dt="2026-03-05T18:00:18.454" v="8485" actId="20577"/>
          <ac:spMkLst>
            <pc:docMk/>
            <pc:sldMk cId="731326710" sldId="751"/>
            <ac:spMk id="2" creationId="{5D6554EE-EFF4-7029-90DB-F0D45C4333B4}"/>
          </ac:spMkLst>
        </pc:spChg>
        <pc:spChg chg="mod">
          <ac:chgData name="Anjum, Aisha" userId="6bbbfd95-515f-4a09-8af8-2424c102afcd" providerId="ADAL" clId="{D463DAFF-2ED1-446A-BB9F-AF2770F3CFE5}" dt="2026-02-17T11:48:38.235" v="7079" actId="20577"/>
          <ac:spMkLst>
            <pc:docMk/>
            <pc:sldMk cId="731326710" sldId="751"/>
            <ac:spMk id="3" creationId="{E2983F66-8450-338C-488A-830B5EE25B48}"/>
          </ac:spMkLst>
        </pc:spChg>
        <pc:spChg chg="mod">
          <ac:chgData name="Anjum, Aisha" userId="6bbbfd95-515f-4a09-8af8-2424c102afcd" providerId="ADAL" clId="{D463DAFF-2ED1-446A-BB9F-AF2770F3CFE5}" dt="2026-02-17T19:20:39.826" v="7572" actId="6549"/>
          <ac:spMkLst>
            <pc:docMk/>
            <pc:sldMk cId="731326710" sldId="751"/>
            <ac:spMk id="12" creationId="{59C5898C-86F7-B67B-E945-426EB1C996A7}"/>
          </ac:spMkLst>
        </pc:spChg>
        <pc:spChg chg="mod">
          <ac:chgData name="Anjum, Aisha" userId="6bbbfd95-515f-4a09-8af8-2424c102afcd" providerId="ADAL" clId="{D463DAFF-2ED1-446A-BB9F-AF2770F3CFE5}" dt="2026-02-11T11:46:57.926" v="5086" actId="113"/>
          <ac:spMkLst>
            <pc:docMk/>
            <pc:sldMk cId="731326710" sldId="751"/>
            <ac:spMk id="18" creationId="{A9E358D8-A76E-EAD5-2BFA-D9A66B927B87}"/>
          </ac:spMkLst>
        </pc:spChg>
        <pc:spChg chg="mod">
          <ac:chgData name="Anjum, Aisha" userId="6bbbfd95-515f-4a09-8af8-2424c102afcd" providerId="ADAL" clId="{D463DAFF-2ED1-446A-BB9F-AF2770F3CFE5}" dt="2026-02-11T11:49:20.039" v="5103" actId="1076"/>
          <ac:spMkLst>
            <pc:docMk/>
            <pc:sldMk cId="731326710" sldId="751"/>
            <ac:spMk id="19" creationId="{A3FE4761-4FD4-285D-1F6F-A5EB5EEAB288}"/>
          </ac:spMkLst>
        </pc:spChg>
        <pc:grpChg chg="mod">
          <ac:chgData name="Anjum, Aisha" userId="6bbbfd95-515f-4a09-8af8-2424c102afcd" providerId="ADAL" clId="{D463DAFF-2ED1-446A-BB9F-AF2770F3CFE5}" dt="2026-02-17T19:21:06.819" v="7575" actId="1076"/>
          <ac:grpSpMkLst>
            <pc:docMk/>
            <pc:sldMk cId="731326710" sldId="751"/>
            <ac:grpSpMk id="17" creationId="{FEB008F2-E89E-6544-3283-54682B4C89BC}"/>
          </ac:grpSpMkLst>
        </pc:grpChg>
        <pc:picChg chg="add mod">
          <ac:chgData name="Anjum, Aisha" userId="6bbbfd95-515f-4a09-8af8-2424c102afcd" providerId="ADAL" clId="{D463DAFF-2ED1-446A-BB9F-AF2770F3CFE5}" dt="2026-02-11T11:47:53.383" v="5091" actId="1076"/>
          <ac:picMkLst>
            <pc:docMk/>
            <pc:sldMk cId="731326710" sldId="751"/>
            <ac:picMk id="5" creationId="{0A257D29-3433-6CEE-BE34-8C6A64B2C72D}"/>
          </ac:picMkLst>
        </pc:picChg>
        <pc:picChg chg="add mod">
          <ac:chgData name="Anjum, Aisha" userId="6bbbfd95-515f-4a09-8af8-2424c102afcd" providerId="ADAL" clId="{D463DAFF-2ED1-446A-BB9F-AF2770F3CFE5}" dt="2026-02-17T19:27:15.293" v="7591" actId="1076"/>
          <ac:picMkLst>
            <pc:docMk/>
            <pc:sldMk cId="731326710" sldId="751"/>
            <ac:picMk id="8" creationId="{BB027808-CD3B-1256-6E65-47F48F7F7E7F}"/>
          </ac:picMkLst>
        </pc:picChg>
        <pc:picChg chg="del mod">
          <ac:chgData name="Anjum, Aisha" userId="6bbbfd95-515f-4a09-8af8-2424c102afcd" providerId="ADAL" clId="{D463DAFF-2ED1-446A-BB9F-AF2770F3CFE5}" dt="2026-03-05T18:23:17.409" v="8544" actId="478"/>
          <ac:picMkLst>
            <pc:docMk/>
            <pc:sldMk cId="731326710" sldId="751"/>
            <ac:picMk id="10" creationId="{36F10CD5-4605-AB0C-40A1-8B7E573AC5B0}"/>
          </ac:picMkLst>
        </pc:picChg>
        <pc:picChg chg="del">
          <ac:chgData name="Anjum, Aisha" userId="6bbbfd95-515f-4a09-8af8-2424c102afcd" providerId="ADAL" clId="{D463DAFF-2ED1-446A-BB9F-AF2770F3CFE5}" dt="2026-03-05T13:39:38.594" v="8316" actId="478"/>
          <ac:picMkLst>
            <pc:docMk/>
            <pc:sldMk cId="731326710" sldId="751"/>
            <ac:picMk id="11" creationId="{B59783A3-2132-9167-0170-B528507212A9}"/>
          </ac:picMkLst>
        </pc:picChg>
      </pc:sldChg>
      <pc:sldChg chg="addSp delSp modSp mod modTransition delAnim modNotesTx">
        <pc:chgData name="Anjum, Aisha" userId="6bbbfd95-515f-4a09-8af8-2424c102afcd" providerId="ADAL" clId="{D463DAFF-2ED1-446A-BB9F-AF2770F3CFE5}" dt="2026-03-05T18:22:58.264" v="8536" actId="478"/>
        <pc:sldMkLst>
          <pc:docMk/>
          <pc:sldMk cId="3126936504" sldId="753"/>
        </pc:sldMkLst>
        <pc:spChg chg="mod">
          <ac:chgData name="Anjum, Aisha" userId="6bbbfd95-515f-4a09-8af8-2424c102afcd" providerId="ADAL" clId="{D463DAFF-2ED1-446A-BB9F-AF2770F3CFE5}" dt="2026-02-17T11:47:46.173" v="7062" actId="20577"/>
          <ac:spMkLst>
            <pc:docMk/>
            <pc:sldMk cId="3126936504" sldId="753"/>
            <ac:spMk id="3" creationId="{51005008-2C5B-1A61-560C-8F086CDE4C7E}"/>
          </ac:spMkLst>
        </pc:spChg>
        <pc:spChg chg="mod">
          <ac:chgData name="Anjum, Aisha" userId="6bbbfd95-515f-4a09-8af8-2424c102afcd" providerId="ADAL" clId="{D463DAFF-2ED1-446A-BB9F-AF2770F3CFE5}" dt="2026-02-11T11:30:00.870" v="4935" actId="113"/>
          <ac:spMkLst>
            <pc:docMk/>
            <pc:sldMk cId="3126936504" sldId="753"/>
            <ac:spMk id="5" creationId="{EE4BC818-AD16-1067-1F93-5EC63527C36C}"/>
          </ac:spMkLst>
        </pc:spChg>
        <pc:picChg chg="add mod">
          <ac:chgData name="Anjum, Aisha" userId="6bbbfd95-515f-4a09-8af8-2424c102afcd" providerId="ADAL" clId="{D463DAFF-2ED1-446A-BB9F-AF2770F3CFE5}" dt="2026-02-11T11:33:45.679" v="4957" actId="1076"/>
          <ac:picMkLst>
            <pc:docMk/>
            <pc:sldMk cId="3126936504" sldId="753"/>
            <ac:picMk id="7" creationId="{DF180B9C-05D1-97A6-B4C7-2EBF3F9A6A59}"/>
          </ac:picMkLst>
        </pc:picChg>
        <pc:picChg chg="del mod">
          <ac:chgData name="Anjum, Aisha" userId="6bbbfd95-515f-4a09-8af8-2424c102afcd" providerId="ADAL" clId="{D463DAFF-2ED1-446A-BB9F-AF2770F3CFE5}" dt="2026-03-05T13:28:42.597" v="8298" actId="478"/>
          <ac:picMkLst>
            <pc:docMk/>
            <pc:sldMk cId="3126936504" sldId="753"/>
            <ac:picMk id="8" creationId="{D4DD39F2-84F7-2050-B03A-E1B9A0E2B863}"/>
          </ac:picMkLst>
        </pc:picChg>
        <pc:picChg chg="del mod">
          <ac:chgData name="Anjum, Aisha" userId="6bbbfd95-515f-4a09-8af8-2424c102afcd" providerId="ADAL" clId="{D463DAFF-2ED1-446A-BB9F-AF2770F3CFE5}" dt="2026-03-05T18:22:58.264" v="8536" actId="478"/>
          <ac:picMkLst>
            <pc:docMk/>
            <pc:sldMk cId="3126936504" sldId="753"/>
            <ac:picMk id="10" creationId="{7515F388-D4AC-ACC7-E16A-111E9171DF28}"/>
          </ac:picMkLst>
        </pc:picChg>
      </pc:sldChg>
      <pc:sldChg chg="addSp delSp modSp mod modTransition delAnim">
        <pc:chgData name="Anjum, Aisha" userId="6bbbfd95-515f-4a09-8af8-2424c102afcd" providerId="ADAL" clId="{D463DAFF-2ED1-446A-BB9F-AF2770F3CFE5}" dt="2026-03-05T18:23:08.816" v="8540" actId="478"/>
        <pc:sldMkLst>
          <pc:docMk/>
          <pc:sldMk cId="444493448" sldId="754"/>
        </pc:sldMkLst>
        <pc:spChg chg="mod">
          <ac:chgData name="Anjum, Aisha" userId="6bbbfd95-515f-4a09-8af8-2424c102afcd" providerId="ADAL" clId="{D463DAFF-2ED1-446A-BB9F-AF2770F3CFE5}" dt="2026-02-17T11:48:13.073" v="7071" actId="1076"/>
          <ac:spMkLst>
            <pc:docMk/>
            <pc:sldMk cId="444493448" sldId="754"/>
            <ac:spMk id="3" creationId="{95830A37-12EA-AD32-1A4F-99A5FBC7FD76}"/>
          </ac:spMkLst>
        </pc:spChg>
        <pc:spChg chg="add mod">
          <ac:chgData name="Anjum, Aisha" userId="6bbbfd95-515f-4a09-8af8-2424c102afcd" providerId="ADAL" clId="{D463DAFF-2ED1-446A-BB9F-AF2770F3CFE5}" dt="2026-02-11T11:39:48.009" v="5004" actId="1076"/>
          <ac:spMkLst>
            <pc:docMk/>
            <pc:sldMk cId="444493448" sldId="754"/>
            <ac:spMk id="7" creationId="{4DA6C556-797C-48CA-895B-8286D6BB8371}"/>
          </ac:spMkLst>
        </pc:spChg>
        <pc:spChg chg="add mod">
          <ac:chgData name="Anjum, Aisha" userId="6bbbfd95-515f-4a09-8af8-2424c102afcd" providerId="ADAL" clId="{D463DAFF-2ED1-446A-BB9F-AF2770F3CFE5}" dt="2026-02-11T11:39:50.913" v="5005" actId="1076"/>
          <ac:spMkLst>
            <pc:docMk/>
            <pc:sldMk cId="444493448" sldId="754"/>
            <ac:spMk id="9" creationId="{CD344417-8F8C-3B56-44AB-2DE6802CD415}"/>
          </ac:spMkLst>
        </pc:spChg>
        <pc:spChg chg="mod">
          <ac:chgData name="Anjum, Aisha" userId="6bbbfd95-515f-4a09-8af8-2424c102afcd" providerId="ADAL" clId="{D463DAFF-2ED1-446A-BB9F-AF2770F3CFE5}" dt="2026-02-11T11:40:16.668" v="5007" actId="1076"/>
          <ac:spMkLst>
            <pc:docMk/>
            <pc:sldMk cId="444493448" sldId="754"/>
            <ac:spMk id="12" creationId="{3F71A57C-7166-B25B-666C-D5F97BCF3608}"/>
          </ac:spMkLst>
        </pc:spChg>
        <pc:picChg chg="add mod">
          <ac:chgData name="Anjum, Aisha" userId="6bbbfd95-515f-4a09-8af8-2424c102afcd" providerId="ADAL" clId="{D463DAFF-2ED1-446A-BB9F-AF2770F3CFE5}" dt="2026-02-11T11:38:42.647" v="4994" actId="1076"/>
          <ac:picMkLst>
            <pc:docMk/>
            <pc:sldMk cId="444493448" sldId="754"/>
            <ac:picMk id="5" creationId="{3ADD7806-FE06-6CD3-55C7-891C8C202E8B}"/>
          </ac:picMkLst>
        </pc:picChg>
        <pc:picChg chg="add mod modCrop">
          <ac:chgData name="Anjum, Aisha" userId="6bbbfd95-515f-4a09-8af8-2424c102afcd" providerId="ADAL" clId="{D463DAFF-2ED1-446A-BB9F-AF2770F3CFE5}" dt="2026-02-11T11:40:57.501" v="5009" actId="1076"/>
          <ac:picMkLst>
            <pc:docMk/>
            <pc:sldMk cId="444493448" sldId="754"/>
            <ac:picMk id="8" creationId="{B6B3146D-0B9C-61A7-7E41-9DE1F9A42FB5}"/>
          </ac:picMkLst>
        </pc:picChg>
        <pc:picChg chg="add mod">
          <ac:chgData name="Anjum, Aisha" userId="6bbbfd95-515f-4a09-8af8-2424c102afcd" providerId="ADAL" clId="{D463DAFF-2ED1-446A-BB9F-AF2770F3CFE5}" dt="2026-02-11T11:41:39.645" v="5016" actId="14100"/>
          <ac:picMkLst>
            <pc:docMk/>
            <pc:sldMk cId="444493448" sldId="754"/>
            <ac:picMk id="10" creationId="{800D8239-DF5F-CFC5-4BC6-7A29A7DBC146}"/>
          </ac:picMkLst>
        </pc:picChg>
        <pc:picChg chg="del mod">
          <ac:chgData name="Anjum, Aisha" userId="6bbbfd95-515f-4a09-8af8-2424c102afcd" providerId="ADAL" clId="{D463DAFF-2ED1-446A-BB9F-AF2770F3CFE5}" dt="2026-03-05T18:23:08.816" v="8540" actId="478"/>
          <ac:picMkLst>
            <pc:docMk/>
            <pc:sldMk cId="444493448" sldId="754"/>
            <ac:picMk id="11" creationId="{6EC24C48-EF65-E370-2806-EF4B9C6A9641}"/>
          </ac:picMkLst>
        </pc:picChg>
        <pc:picChg chg="del">
          <ac:chgData name="Anjum, Aisha" userId="6bbbfd95-515f-4a09-8af8-2424c102afcd" providerId="ADAL" clId="{D463DAFF-2ED1-446A-BB9F-AF2770F3CFE5}" dt="2026-03-05T13:34:00.755" v="8307" actId="478"/>
          <ac:picMkLst>
            <pc:docMk/>
            <pc:sldMk cId="444493448" sldId="754"/>
            <ac:picMk id="13" creationId="{AFB1C3E3-0F54-5F3E-3803-D4E074ADA3F6}"/>
          </ac:picMkLst>
        </pc:picChg>
      </pc:sldChg>
      <pc:sldChg chg="addSp delSp modSp mod modTransition delAnim">
        <pc:chgData name="Anjum, Aisha" userId="6bbbfd95-515f-4a09-8af8-2424c102afcd" providerId="ADAL" clId="{D463DAFF-2ED1-446A-BB9F-AF2770F3CFE5}" dt="2026-03-05T18:23:10.763" v="8541" actId="478"/>
        <pc:sldMkLst>
          <pc:docMk/>
          <pc:sldMk cId="377040067" sldId="758"/>
        </pc:sldMkLst>
        <pc:spChg chg="mod">
          <ac:chgData name="Anjum, Aisha" userId="6bbbfd95-515f-4a09-8af8-2424c102afcd" providerId="ADAL" clId="{D463DAFF-2ED1-446A-BB9F-AF2770F3CFE5}" dt="2026-02-17T11:48:19.886" v="7073" actId="20577"/>
          <ac:spMkLst>
            <pc:docMk/>
            <pc:sldMk cId="377040067" sldId="758"/>
            <ac:spMk id="3" creationId="{2A45F32A-A91B-C083-313C-EF326DE78949}"/>
          </ac:spMkLst>
        </pc:spChg>
        <pc:spChg chg="mod">
          <ac:chgData name="Anjum, Aisha" userId="6bbbfd95-515f-4a09-8af8-2424c102afcd" providerId="ADAL" clId="{D463DAFF-2ED1-446A-BB9F-AF2770F3CFE5}" dt="2026-02-11T11:45:36.806" v="5040" actId="1076"/>
          <ac:spMkLst>
            <pc:docMk/>
            <pc:sldMk cId="377040067" sldId="758"/>
            <ac:spMk id="7" creationId="{97771C0A-9455-4F65-2ADE-0041936A836B}"/>
          </ac:spMkLst>
        </pc:spChg>
        <pc:grpChg chg="mod">
          <ac:chgData name="Anjum, Aisha" userId="6bbbfd95-515f-4a09-8af8-2424c102afcd" providerId="ADAL" clId="{D463DAFF-2ED1-446A-BB9F-AF2770F3CFE5}" dt="2026-02-11T11:45:18.884" v="5038" actId="1076"/>
          <ac:grpSpMkLst>
            <pc:docMk/>
            <pc:sldMk cId="377040067" sldId="758"/>
            <ac:grpSpMk id="5" creationId="{94B9B05A-BBA8-0826-16F0-694DB8ECC112}"/>
          </ac:grpSpMkLst>
        </pc:grpChg>
        <pc:picChg chg="add mod">
          <ac:chgData name="Anjum, Aisha" userId="6bbbfd95-515f-4a09-8af8-2424c102afcd" providerId="ADAL" clId="{D463DAFF-2ED1-446A-BB9F-AF2770F3CFE5}" dt="2026-02-11T11:45:14.220" v="5037" actId="1076"/>
          <ac:picMkLst>
            <pc:docMk/>
            <pc:sldMk cId="377040067" sldId="758"/>
            <ac:picMk id="8" creationId="{25D3A125-2060-2D6A-F1E9-BB7716141365}"/>
          </ac:picMkLst>
        </pc:picChg>
        <pc:picChg chg="del mod">
          <ac:chgData name="Anjum, Aisha" userId="6bbbfd95-515f-4a09-8af8-2424c102afcd" providerId="ADAL" clId="{D463DAFF-2ED1-446A-BB9F-AF2770F3CFE5}" dt="2026-03-05T18:23:10.763" v="8541" actId="478"/>
          <ac:picMkLst>
            <pc:docMk/>
            <pc:sldMk cId="377040067" sldId="758"/>
            <ac:picMk id="9" creationId="{5BCFE4F2-E411-205D-EB3D-A671F8D286D8}"/>
          </ac:picMkLst>
        </pc:picChg>
        <pc:picChg chg="del">
          <ac:chgData name="Anjum, Aisha" userId="6bbbfd95-515f-4a09-8af8-2424c102afcd" providerId="ADAL" clId="{D463DAFF-2ED1-446A-BB9F-AF2770F3CFE5}" dt="2026-03-05T13:34:35.158" v="8309" actId="478"/>
          <ac:picMkLst>
            <pc:docMk/>
            <pc:sldMk cId="377040067" sldId="758"/>
            <ac:picMk id="10" creationId="{358EC71F-8993-E53E-8A69-4653B524CA27}"/>
          </ac:picMkLst>
        </pc:picChg>
        <pc:picChg chg="add mod">
          <ac:chgData name="Anjum, Aisha" userId="6bbbfd95-515f-4a09-8af8-2424c102afcd" providerId="ADAL" clId="{D463DAFF-2ED1-446A-BB9F-AF2770F3CFE5}" dt="2026-02-11T11:45:26.841" v="5039" actId="1076"/>
          <ac:picMkLst>
            <pc:docMk/>
            <pc:sldMk cId="377040067" sldId="758"/>
            <ac:picMk id="11" creationId="{F5408E17-D9A1-468E-FF8A-4189D1DAD801}"/>
          </ac:picMkLst>
        </pc:picChg>
        <pc:picChg chg="mod">
          <ac:chgData name="Anjum, Aisha" userId="6bbbfd95-515f-4a09-8af8-2424c102afcd" providerId="ADAL" clId="{D463DAFF-2ED1-446A-BB9F-AF2770F3CFE5}" dt="2026-02-11T11:43:36.106" v="5030" actId="1076"/>
          <ac:picMkLst>
            <pc:docMk/>
            <pc:sldMk cId="377040067" sldId="758"/>
            <ac:picMk id="16" creationId="{E8F5692F-C6FD-CEF8-C9F2-37E51F0BAF29}"/>
          </ac:picMkLst>
        </pc:picChg>
      </pc:sldChg>
      <pc:sldChg chg="delSp modSp mod modTransition delAnim">
        <pc:chgData name="Anjum, Aisha" userId="6bbbfd95-515f-4a09-8af8-2424c102afcd" providerId="ADAL" clId="{D463DAFF-2ED1-446A-BB9F-AF2770F3CFE5}" dt="2026-03-05T18:22:44.756" v="8530" actId="478"/>
        <pc:sldMkLst>
          <pc:docMk/>
          <pc:sldMk cId="2917129672" sldId="759"/>
        </pc:sldMkLst>
        <pc:spChg chg="mod">
          <ac:chgData name="Anjum, Aisha" userId="6bbbfd95-515f-4a09-8af8-2424c102afcd" providerId="ADAL" clId="{D463DAFF-2ED1-446A-BB9F-AF2770F3CFE5}" dt="2026-02-17T11:47:09.684" v="7050" actId="20577"/>
          <ac:spMkLst>
            <pc:docMk/>
            <pc:sldMk cId="2917129672" sldId="759"/>
            <ac:spMk id="3" creationId="{1E3D57C6-6DB3-52CE-1F02-02006B9C3C1F}"/>
          </ac:spMkLst>
        </pc:spChg>
        <pc:picChg chg="del">
          <ac:chgData name="Anjum, Aisha" userId="6bbbfd95-515f-4a09-8af8-2424c102afcd" providerId="ADAL" clId="{D463DAFF-2ED1-446A-BB9F-AF2770F3CFE5}" dt="2026-03-05T15:57:11.028" v="8409" actId="478"/>
          <ac:picMkLst>
            <pc:docMk/>
            <pc:sldMk cId="2917129672" sldId="759"/>
            <ac:picMk id="2" creationId="{8D7EB0F8-6896-07F1-28FA-C1FF5C0C1A82}"/>
          </ac:picMkLst>
        </pc:picChg>
        <pc:picChg chg="del">
          <ac:chgData name="Anjum, Aisha" userId="6bbbfd95-515f-4a09-8af8-2424c102afcd" providerId="ADAL" clId="{D463DAFF-2ED1-446A-BB9F-AF2770F3CFE5}" dt="2026-03-05T15:56:57.862" v="8408" actId="478"/>
          <ac:picMkLst>
            <pc:docMk/>
            <pc:sldMk cId="2917129672" sldId="759"/>
            <ac:picMk id="5" creationId="{4238D9BA-0519-39EA-5F54-F3BFB7ACAEDA}"/>
          </ac:picMkLst>
        </pc:picChg>
        <pc:picChg chg="del mod">
          <ac:chgData name="Anjum, Aisha" userId="6bbbfd95-515f-4a09-8af8-2424c102afcd" providerId="ADAL" clId="{D463DAFF-2ED1-446A-BB9F-AF2770F3CFE5}" dt="2026-03-05T13:20:44.676" v="8285" actId="478"/>
          <ac:picMkLst>
            <pc:docMk/>
            <pc:sldMk cId="2917129672" sldId="759"/>
            <ac:picMk id="9" creationId="{6DC2F243-5698-5393-143B-A585229EF56C}"/>
          </ac:picMkLst>
        </pc:picChg>
        <pc:picChg chg="del mod">
          <ac:chgData name="Anjum, Aisha" userId="6bbbfd95-515f-4a09-8af8-2424c102afcd" providerId="ADAL" clId="{D463DAFF-2ED1-446A-BB9F-AF2770F3CFE5}" dt="2026-03-05T18:22:44.756" v="8530" actId="478"/>
          <ac:picMkLst>
            <pc:docMk/>
            <pc:sldMk cId="2917129672" sldId="759"/>
            <ac:picMk id="11" creationId="{F929FBEC-939B-3337-A5B0-B273E2C19374}"/>
          </ac:picMkLst>
        </pc:picChg>
      </pc:sldChg>
      <pc:sldChg chg="addSp delSp modSp mod modTransition delAnim">
        <pc:chgData name="Anjum, Aisha" userId="6bbbfd95-515f-4a09-8af8-2424c102afcd" providerId="ADAL" clId="{D463DAFF-2ED1-446A-BB9F-AF2770F3CFE5}" dt="2026-03-05T18:23:06.477" v="8539" actId="478"/>
        <pc:sldMkLst>
          <pc:docMk/>
          <pc:sldMk cId="3928229861" sldId="761"/>
        </pc:sldMkLst>
        <pc:spChg chg="mod">
          <ac:chgData name="Anjum, Aisha" userId="6bbbfd95-515f-4a09-8af8-2424c102afcd" providerId="ADAL" clId="{D463DAFF-2ED1-446A-BB9F-AF2770F3CFE5}" dt="2026-02-17T11:48:01.832" v="7068" actId="20577"/>
          <ac:spMkLst>
            <pc:docMk/>
            <pc:sldMk cId="3928229861" sldId="761"/>
            <ac:spMk id="3" creationId="{F8B1722D-37FA-2F84-3684-EEDDC2B56746}"/>
          </ac:spMkLst>
        </pc:spChg>
        <pc:spChg chg="mod">
          <ac:chgData name="Anjum, Aisha" userId="6bbbfd95-515f-4a09-8af8-2424c102afcd" providerId="ADAL" clId="{D463DAFF-2ED1-446A-BB9F-AF2770F3CFE5}" dt="2026-02-11T11:34:19.676" v="4962" actId="1076"/>
          <ac:spMkLst>
            <pc:docMk/>
            <pc:sldMk cId="3928229861" sldId="761"/>
            <ac:spMk id="5" creationId="{DED83024-E5DF-CC6E-8FA9-A362BC48BC10}"/>
          </ac:spMkLst>
        </pc:spChg>
        <pc:spChg chg="mod">
          <ac:chgData name="Anjum, Aisha" userId="6bbbfd95-515f-4a09-8af8-2424c102afcd" providerId="ADAL" clId="{D463DAFF-2ED1-446A-BB9F-AF2770F3CFE5}" dt="2026-02-11T11:34:47.529" v="4964" actId="113"/>
          <ac:spMkLst>
            <pc:docMk/>
            <pc:sldMk cId="3928229861" sldId="761"/>
            <ac:spMk id="8" creationId="{7DF32AA7-E122-F8E8-A307-0D93200686BD}"/>
          </ac:spMkLst>
        </pc:spChg>
        <pc:picChg chg="add mod">
          <ac:chgData name="Anjum, Aisha" userId="6bbbfd95-515f-4a09-8af8-2424c102afcd" providerId="ADAL" clId="{D463DAFF-2ED1-446A-BB9F-AF2770F3CFE5}" dt="2026-02-11T11:34:22.999" v="4963" actId="1076"/>
          <ac:picMkLst>
            <pc:docMk/>
            <pc:sldMk cId="3928229861" sldId="761"/>
            <ac:picMk id="2" creationId="{346D1A2C-5485-0901-7941-82614DAD045B}"/>
          </ac:picMkLst>
        </pc:picChg>
        <pc:picChg chg="mod">
          <ac:chgData name="Anjum, Aisha" userId="6bbbfd95-515f-4a09-8af8-2424c102afcd" providerId="ADAL" clId="{D463DAFF-2ED1-446A-BB9F-AF2770F3CFE5}" dt="2026-02-11T11:32:52.945" v="4950" actId="1076"/>
          <ac:picMkLst>
            <pc:docMk/>
            <pc:sldMk cId="3928229861" sldId="761"/>
            <ac:picMk id="7" creationId="{FA8C5EFA-33D2-69ED-1EB5-2898CC71DEC7}"/>
          </ac:picMkLst>
        </pc:picChg>
        <pc:picChg chg="del mod">
          <ac:chgData name="Anjum, Aisha" userId="6bbbfd95-515f-4a09-8af8-2424c102afcd" providerId="ADAL" clId="{D463DAFF-2ED1-446A-BB9F-AF2770F3CFE5}" dt="2026-03-05T13:33:17.219" v="8305" actId="478"/>
          <ac:picMkLst>
            <pc:docMk/>
            <pc:sldMk cId="3928229861" sldId="761"/>
            <ac:picMk id="9" creationId="{C2A62093-8078-7E2A-E900-959E0AF2A98F}"/>
          </ac:picMkLst>
        </pc:picChg>
        <pc:picChg chg="del mod">
          <ac:chgData name="Anjum, Aisha" userId="6bbbfd95-515f-4a09-8af8-2424c102afcd" providerId="ADAL" clId="{D463DAFF-2ED1-446A-BB9F-AF2770F3CFE5}" dt="2026-03-05T18:23:06.477" v="8539" actId="478"/>
          <ac:picMkLst>
            <pc:docMk/>
            <pc:sldMk cId="3928229861" sldId="761"/>
            <ac:picMk id="10" creationId="{9C9EB251-CFFA-80EF-54C0-62AAC4A070FC}"/>
          </ac:picMkLst>
        </pc:picChg>
      </pc:sldChg>
      <pc:sldChg chg="delSp modSp mod modTransition delAnim">
        <pc:chgData name="Anjum, Aisha" userId="6bbbfd95-515f-4a09-8af8-2424c102afcd" providerId="ADAL" clId="{D463DAFF-2ED1-446A-BB9F-AF2770F3CFE5}" dt="2026-03-05T18:22:47.113" v="8531" actId="478"/>
        <pc:sldMkLst>
          <pc:docMk/>
          <pc:sldMk cId="3901609649" sldId="763"/>
        </pc:sldMkLst>
        <pc:spChg chg="mod">
          <ac:chgData name="Anjum, Aisha" userId="6bbbfd95-515f-4a09-8af8-2424c102afcd" providerId="ADAL" clId="{D463DAFF-2ED1-446A-BB9F-AF2770F3CFE5}" dt="2026-02-17T11:47:15.191" v="7052" actId="20577"/>
          <ac:spMkLst>
            <pc:docMk/>
            <pc:sldMk cId="3901609649" sldId="763"/>
            <ac:spMk id="3" creationId="{79BD6CDC-A69A-11A7-5178-A9C80476F521}"/>
          </ac:spMkLst>
        </pc:spChg>
        <pc:picChg chg="del mod">
          <ac:chgData name="Anjum, Aisha" userId="6bbbfd95-515f-4a09-8af8-2424c102afcd" providerId="ADAL" clId="{D463DAFF-2ED1-446A-BB9F-AF2770F3CFE5}" dt="2026-03-05T13:23:01.207" v="8287" actId="478"/>
          <ac:picMkLst>
            <pc:docMk/>
            <pc:sldMk cId="3901609649" sldId="763"/>
            <ac:picMk id="2" creationId="{2FE5B341-A08C-47DC-58FA-71D80D005DC7}"/>
          </ac:picMkLst>
        </pc:picChg>
        <pc:picChg chg="del mod">
          <ac:chgData name="Anjum, Aisha" userId="6bbbfd95-515f-4a09-8af8-2424c102afcd" providerId="ADAL" clId="{D463DAFF-2ED1-446A-BB9F-AF2770F3CFE5}" dt="2026-03-05T18:22:47.113" v="8531" actId="478"/>
          <ac:picMkLst>
            <pc:docMk/>
            <pc:sldMk cId="3901609649" sldId="763"/>
            <ac:picMk id="5" creationId="{192821BC-71ED-798F-8EE7-EA3F09038A5B}"/>
          </ac:picMkLst>
        </pc:picChg>
      </pc:sldChg>
      <pc:sldChg chg="delSp modSp mod modTransition delAnim">
        <pc:chgData name="Anjum, Aisha" userId="6bbbfd95-515f-4a09-8af8-2424c102afcd" providerId="ADAL" clId="{D463DAFF-2ED1-446A-BB9F-AF2770F3CFE5}" dt="2026-03-05T18:22:49.877" v="8532" actId="478"/>
        <pc:sldMkLst>
          <pc:docMk/>
          <pc:sldMk cId="1058428104" sldId="776"/>
        </pc:sldMkLst>
        <pc:spChg chg="mod">
          <ac:chgData name="Anjum, Aisha" userId="6bbbfd95-515f-4a09-8af8-2424c102afcd" providerId="ADAL" clId="{D463DAFF-2ED1-446A-BB9F-AF2770F3CFE5}" dt="2026-02-17T11:47:21.420" v="7054" actId="20577"/>
          <ac:spMkLst>
            <pc:docMk/>
            <pc:sldMk cId="1058428104" sldId="776"/>
            <ac:spMk id="3" creationId="{2741090D-445C-65D0-DC41-4AE22296F117}"/>
          </ac:spMkLst>
        </pc:spChg>
        <pc:picChg chg="del mod">
          <ac:chgData name="Anjum, Aisha" userId="6bbbfd95-515f-4a09-8af8-2424c102afcd" providerId="ADAL" clId="{D463DAFF-2ED1-446A-BB9F-AF2770F3CFE5}" dt="2026-03-05T18:22:49.877" v="8532" actId="478"/>
          <ac:picMkLst>
            <pc:docMk/>
            <pc:sldMk cId="1058428104" sldId="776"/>
            <ac:picMk id="2" creationId="{378F53C6-B847-A0E6-0616-45DDAC76A392}"/>
          </ac:picMkLst>
        </pc:picChg>
        <pc:picChg chg="del mod">
          <ac:chgData name="Anjum, Aisha" userId="6bbbfd95-515f-4a09-8af8-2424c102afcd" providerId="ADAL" clId="{D463DAFF-2ED1-446A-BB9F-AF2770F3CFE5}" dt="2026-03-05T13:23:59.191" v="8289" actId="478"/>
          <ac:picMkLst>
            <pc:docMk/>
            <pc:sldMk cId="1058428104" sldId="776"/>
            <ac:picMk id="5" creationId="{C54619BD-66AF-B08A-1D25-7E0C30185435}"/>
          </ac:picMkLst>
        </pc:picChg>
      </pc:sldChg>
      <pc:sldChg chg="delSp modSp mod modTransition delAnim">
        <pc:chgData name="Anjum, Aisha" userId="6bbbfd95-515f-4a09-8af8-2424c102afcd" providerId="ADAL" clId="{D463DAFF-2ED1-446A-BB9F-AF2770F3CFE5}" dt="2026-03-05T18:23:19.704" v="8545" actId="478"/>
        <pc:sldMkLst>
          <pc:docMk/>
          <pc:sldMk cId="2573039293" sldId="778"/>
        </pc:sldMkLst>
        <pc:spChg chg="mod">
          <ac:chgData name="Anjum, Aisha" userId="6bbbfd95-515f-4a09-8af8-2424c102afcd" providerId="ADAL" clId="{D463DAFF-2ED1-446A-BB9F-AF2770F3CFE5}" dt="2026-02-17T11:48:43.694" v="7081" actId="20577"/>
          <ac:spMkLst>
            <pc:docMk/>
            <pc:sldMk cId="2573039293" sldId="778"/>
            <ac:spMk id="3" creationId="{6F2CFF13-E5FC-3454-396A-24448D159611}"/>
          </ac:spMkLst>
        </pc:spChg>
        <pc:spChg chg="mod">
          <ac:chgData name="Anjum, Aisha" userId="6bbbfd95-515f-4a09-8af8-2424c102afcd" providerId="ADAL" clId="{D463DAFF-2ED1-446A-BB9F-AF2770F3CFE5}" dt="2026-02-11T11:48:41.379" v="5099" actId="113"/>
          <ac:spMkLst>
            <pc:docMk/>
            <pc:sldMk cId="2573039293" sldId="778"/>
            <ac:spMk id="12" creationId="{15F462BC-4A12-AA5A-BCAD-4B295192F8BA}"/>
          </ac:spMkLst>
        </pc:spChg>
        <pc:spChg chg="mod">
          <ac:chgData name="Anjum, Aisha" userId="6bbbfd95-515f-4a09-8af8-2424c102afcd" providerId="ADAL" clId="{D463DAFF-2ED1-446A-BB9F-AF2770F3CFE5}" dt="2026-03-05T16:04:28.776" v="8430" actId="20577"/>
          <ac:spMkLst>
            <pc:docMk/>
            <pc:sldMk cId="2573039293" sldId="778"/>
            <ac:spMk id="14" creationId="{06A5A962-283F-7D6A-E62C-77E8CC2ACEC8}"/>
          </ac:spMkLst>
        </pc:spChg>
        <pc:spChg chg="mod">
          <ac:chgData name="Anjum, Aisha" userId="6bbbfd95-515f-4a09-8af8-2424c102afcd" providerId="ADAL" clId="{D463DAFF-2ED1-446A-BB9F-AF2770F3CFE5}" dt="2026-02-11T11:49:10.271" v="5102" actId="1076"/>
          <ac:spMkLst>
            <pc:docMk/>
            <pc:sldMk cId="2573039293" sldId="778"/>
            <ac:spMk id="19" creationId="{A29F220A-EAE9-D841-86EA-DC415A4FD5B3}"/>
          </ac:spMkLst>
        </pc:spChg>
        <pc:picChg chg="del mod">
          <ac:chgData name="Anjum, Aisha" userId="6bbbfd95-515f-4a09-8af8-2424c102afcd" providerId="ADAL" clId="{D463DAFF-2ED1-446A-BB9F-AF2770F3CFE5}" dt="2026-03-05T18:23:19.704" v="8545" actId="478"/>
          <ac:picMkLst>
            <pc:docMk/>
            <pc:sldMk cId="2573039293" sldId="778"/>
            <ac:picMk id="2" creationId="{02DF5D53-1433-64E7-8426-E1CEB1D0EC74}"/>
          </ac:picMkLst>
        </pc:picChg>
        <pc:picChg chg="del">
          <ac:chgData name="Anjum, Aisha" userId="6bbbfd95-515f-4a09-8af8-2424c102afcd" providerId="ADAL" clId="{D463DAFF-2ED1-446A-BB9F-AF2770F3CFE5}" dt="2026-03-05T13:40:14.095" v="8318" actId="478"/>
          <ac:picMkLst>
            <pc:docMk/>
            <pc:sldMk cId="2573039293" sldId="778"/>
            <ac:picMk id="5" creationId="{6ABD62FE-D50F-8A91-C195-D5AFD4018A02}"/>
          </ac:picMkLst>
        </pc:picChg>
      </pc:sldChg>
      <pc:sldChg chg="delSp modSp mod modTransition delAnim modNotesTx">
        <pc:chgData name="Anjum, Aisha" userId="6bbbfd95-515f-4a09-8af8-2424c102afcd" providerId="ADAL" clId="{D463DAFF-2ED1-446A-BB9F-AF2770F3CFE5}" dt="2026-03-05T18:23:33.009" v="8551" actId="478"/>
        <pc:sldMkLst>
          <pc:docMk/>
          <pc:sldMk cId="555544813" sldId="779"/>
        </pc:sldMkLst>
        <pc:spChg chg="mod">
          <ac:chgData name="Anjum, Aisha" userId="6bbbfd95-515f-4a09-8af8-2424c102afcd" providerId="ADAL" clId="{D463DAFF-2ED1-446A-BB9F-AF2770F3CFE5}" dt="2026-02-17T11:49:07.725" v="7089" actId="20577"/>
          <ac:spMkLst>
            <pc:docMk/>
            <pc:sldMk cId="555544813" sldId="779"/>
            <ac:spMk id="3" creationId="{3DCCF0A8-853D-D962-2D80-0BB5BC91C637}"/>
          </ac:spMkLst>
        </pc:spChg>
        <pc:spChg chg="mod">
          <ac:chgData name="Anjum, Aisha" userId="6bbbfd95-515f-4a09-8af8-2424c102afcd" providerId="ADAL" clId="{D463DAFF-2ED1-446A-BB9F-AF2770F3CFE5}" dt="2026-02-11T12:09:29.950" v="5431" actId="20577"/>
          <ac:spMkLst>
            <pc:docMk/>
            <pc:sldMk cId="555544813" sldId="779"/>
            <ac:spMk id="12" creationId="{634E86BA-02F4-1C4D-906A-066FCD0C67BD}"/>
          </ac:spMkLst>
        </pc:spChg>
        <pc:picChg chg="del mod">
          <ac:chgData name="Anjum, Aisha" userId="6bbbfd95-515f-4a09-8af8-2424c102afcd" providerId="ADAL" clId="{D463DAFF-2ED1-446A-BB9F-AF2770F3CFE5}" dt="2026-03-05T13:45:52.124" v="8330" actId="478"/>
          <ac:picMkLst>
            <pc:docMk/>
            <pc:sldMk cId="555544813" sldId="779"/>
            <ac:picMk id="5" creationId="{92A9B960-09B0-6A01-AA3C-4186C431232D}"/>
          </ac:picMkLst>
        </pc:picChg>
        <pc:picChg chg="del mod">
          <ac:chgData name="Anjum, Aisha" userId="6bbbfd95-515f-4a09-8af8-2424c102afcd" providerId="ADAL" clId="{D463DAFF-2ED1-446A-BB9F-AF2770F3CFE5}" dt="2026-03-05T17:49:03.925" v="8448" actId="478"/>
          <ac:picMkLst>
            <pc:docMk/>
            <pc:sldMk cId="555544813" sldId="779"/>
            <ac:picMk id="7" creationId="{6D9DB841-1FA1-9857-C02B-D3066738B957}"/>
          </ac:picMkLst>
        </pc:picChg>
        <pc:picChg chg="del mod">
          <ac:chgData name="Anjum, Aisha" userId="6bbbfd95-515f-4a09-8af8-2424c102afcd" providerId="ADAL" clId="{D463DAFF-2ED1-446A-BB9F-AF2770F3CFE5}" dt="2026-03-05T17:51:11.179" v="8450" actId="478"/>
          <ac:picMkLst>
            <pc:docMk/>
            <pc:sldMk cId="555544813" sldId="779"/>
            <ac:picMk id="8" creationId="{9DE04B95-0148-C646-E6D0-3890D0761D1F}"/>
          </ac:picMkLst>
        </pc:picChg>
        <pc:picChg chg="del mod">
          <ac:chgData name="Anjum, Aisha" userId="6bbbfd95-515f-4a09-8af8-2424c102afcd" providerId="ADAL" clId="{D463DAFF-2ED1-446A-BB9F-AF2770F3CFE5}" dt="2026-03-05T18:23:33.009" v="8551" actId="478"/>
          <ac:picMkLst>
            <pc:docMk/>
            <pc:sldMk cId="555544813" sldId="779"/>
            <ac:picMk id="9" creationId="{9F3F91D2-9829-26A4-8E07-BEF6F046A225}"/>
          </ac:picMkLst>
        </pc:picChg>
      </pc:sldChg>
      <pc:sldChg chg="delSp modSp mod modTransition delAnim modNotesTx">
        <pc:chgData name="Anjum, Aisha" userId="6bbbfd95-515f-4a09-8af8-2424c102afcd" providerId="ADAL" clId="{D463DAFF-2ED1-446A-BB9F-AF2770F3CFE5}" dt="2026-03-05T18:22:16.845" v="8517" actId="478"/>
        <pc:sldMkLst>
          <pc:docMk/>
          <pc:sldMk cId="4208767812" sldId="781"/>
        </pc:sldMkLst>
        <pc:spChg chg="mod">
          <ac:chgData name="Anjum, Aisha" userId="6bbbfd95-515f-4a09-8af8-2424c102afcd" providerId="ADAL" clId="{D463DAFF-2ED1-446A-BB9F-AF2770F3CFE5}" dt="2026-02-17T11:45:44.911" v="7024" actId="20577"/>
          <ac:spMkLst>
            <pc:docMk/>
            <pc:sldMk cId="4208767812" sldId="781"/>
            <ac:spMk id="3" creationId="{AD2A0558-0BC2-9316-56E8-457B4D38F776}"/>
          </ac:spMkLst>
        </pc:spChg>
        <pc:picChg chg="del mod">
          <ac:chgData name="Anjum, Aisha" userId="6bbbfd95-515f-4a09-8af8-2424c102afcd" providerId="ADAL" clId="{D463DAFF-2ED1-446A-BB9F-AF2770F3CFE5}" dt="2026-03-05T12:14:04.731" v="8249" actId="478"/>
          <ac:picMkLst>
            <pc:docMk/>
            <pc:sldMk cId="4208767812" sldId="781"/>
            <ac:picMk id="2" creationId="{1999F304-0F53-EEFA-6DE1-63DF5F472D5A}"/>
          </ac:picMkLst>
        </pc:picChg>
        <pc:picChg chg="del mod">
          <ac:chgData name="Anjum, Aisha" userId="6bbbfd95-515f-4a09-8af8-2424c102afcd" providerId="ADAL" clId="{D463DAFF-2ED1-446A-BB9F-AF2770F3CFE5}" dt="2026-03-05T12:14:54.487" v="8251" actId="478"/>
          <ac:picMkLst>
            <pc:docMk/>
            <pc:sldMk cId="4208767812" sldId="781"/>
            <ac:picMk id="5" creationId="{C8384C7F-DEBA-5B51-E08A-1719FAF2D19C}"/>
          </ac:picMkLst>
        </pc:picChg>
        <pc:picChg chg="del mod">
          <ac:chgData name="Anjum, Aisha" userId="6bbbfd95-515f-4a09-8af8-2424c102afcd" providerId="ADAL" clId="{D463DAFF-2ED1-446A-BB9F-AF2770F3CFE5}" dt="2026-03-05T18:22:16.845" v="8517" actId="478"/>
          <ac:picMkLst>
            <pc:docMk/>
            <pc:sldMk cId="4208767812" sldId="781"/>
            <ac:picMk id="7" creationId="{CC42848B-8FD3-EDB5-62A3-DA8A7560017D}"/>
          </ac:picMkLst>
        </pc:picChg>
      </pc:sldChg>
      <pc:sldChg chg="delSp modSp mod modTransition delAnim modNotesTx">
        <pc:chgData name="Anjum, Aisha" userId="6bbbfd95-515f-4a09-8af8-2424c102afcd" providerId="ADAL" clId="{D463DAFF-2ED1-446A-BB9F-AF2770F3CFE5}" dt="2026-03-05T18:23:46.923" v="8558" actId="478"/>
        <pc:sldMkLst>
          <pc:docMk/>
          <pc:sldMk cId="2968088686" sldId="782"/>
        </pc:sldMkLst>
        <pc:spChg chg="mod">
          <ac:chgData name="Anjum, Aisha" userId="6bbbfd95-515f-4a09-8af8-2424c102afcd" providerId="ADAL" clId="{D463DAFF-2ED1-446A-BB9F-AF2770F3CFE5}" dt="2026-02-17T11:49:57.546" v="7106" actId="20577"/>
          <ac:spMkLst>
            <pc:docMk/>
            <pc:sldMk cId="2968088686" sldId="782"/>
            <ac:spMk id="3" creationId="{F9DCBD2E-751D-8E07-6E6A-86716375733E}"/>
          </ac:spMkLst>
        </pc:spChg>
        <pc:spChg chg="mod">
          <ac:chgData name="Anjum, Aisha" userId="6bbbfd95-515f-4a09-8af8-2424c102afcd" providerId="ADAL" clId="{D463DAFF-2ED1-446A-BB9F-AF2770F3CFE5}" dt="2026-02-11T11:56:09.876" v="5263" actId="113"/>
          <ac:spMkLst>
            <pc:docMk/>
            <pc:sldMk cId="2968088686" sldId="782"/>
            <ac:spMk id="8" creationId="{D96C0D11-E627-FB86-20E5-DBAD4B9F5508}"/>
          </ac:spMkLst>
        </pc:spChg>
        <pc:spChg chg="mod">
          <ac:chgData name="Anjum, Aisha" userId="6bbbfd95-515f-4a09-8af8-2424c102afcd" providerId="ADAL" clId="{D463DAFF-2ED1-446A-BB9F-AF2770F3CFE5}" dt="2026-02-11T11:56:22.149" v="5264" actId="1076"/>
          <ac:spMkLst>
            <pc:docMk/>
            <pc:sldMk cId="2968088686" sldId="782"/>
            <ac:spMk id="13" creationId="{E3B6D77C-C1A0-45C6-A62A-B574A3C7B3BF}"/>
          </ac:spMkLst>
        </pc:spChg>
        <pc:picChg chg="del mod">
          <ac:chgData name="Anjum, Aisha" userId="6bbbfd95-515f-4a09-8af8-2424c102afcd" providerId="ADAL" clId="{D463DAFF-2ED1-446A-BB9F-AF2770F3CFE5}" dt="2026-03-05T13:53:48.574" v="8367" actId="478"/>
          <ac:picMkLst>
            <pc:docMk/>
            <pc:sldMk cId="2968088686" sldId="782"/>
            <ac:picMk id="2" creationId="{6CA2A27F-1B99-08EB-AED6-C145DEA264BB}"/>
          </ac:picMkLst>
        </pc:picChg>
        <pc:picChg chg="del">
          <ac:chgData name="Anjum, Aisha" userId="6bbbfd95-515f-4a09-8af8-2424c102afcd" providerId="ADAL" clId="{D463DAFF-2ED1-446A-BB9F-AF2770F3CFE5}" dt="2026-03-05T13:53:47.646" v="8366" actId="478"/>
          <ac:picMkLst>
            <pc:docMk/>
            <pc:sldMk cId="2968088686" sldId="782"/>
            <ac:picMk id="5" creationId="{E58605D0-C04B-D5E4-01A0-5DE72D6F15AD}"/>
          </ac:picMkLst>
        </pc:picChg>
        <pc:picChg chg="del mod">
          <ac:chgData name="Anjum, Aisha" userId="6bbbfd95-515f-4a09-8af8-2424c102afcd" providerId="ADAL" clId="{D463DAFF-2ED1-446A-BB9F-AF2770F3CFE5}" dt="2026-03-05T18:23:46.923" v="8558" actId="478"/>
          <ac:picMkLst>
            <pc:docMk/>
            <pc:sldMk cId="2968088686" sldId="782"/>
            <ac:picMk id="7" creationId="{3AD5F9B0-80AB-8DAB-0121-40FAD356148F}"/>
          </ac:picMkLst>
        </pc:picChg>
      </pc:sldChg>
      <pc:sldChg chg="delSp modSp mod modTransition delAnim">
        <pc:chgData name="Anjum, Aisha" userId="6bbbfd95-515f-4a09-8af8-2424c102afcd" providerId="ADAL" clId="{D463DAFF-2ED1-446A-BB9F-AF2770F3CFE5}" dt="2026-03-05T18:22:10.705" v="8514" actId="478"/>
        <pc:sldMkLst>
          <pc:docMk/>
          <pc:sldMk cId="3584334429" sldId="783"/>
        </pc:sldMkLst>
        <pc:spChg chg="mod">
          <ac:chgData name="Anjum, Aisha" userId="6bbbfd95-515f-4a09-8af8-2424c102afcd" providerId="ADAL" clId="{D463DAFF-2ED1-446A-BB9F-AF2770F3CFE5}" dt="2026-02-11T10:22:18.988" v="4518" actId="1076"/>
          <ac:spMkLst>
            <pc:docMk/>
            <pc:sldMk cId="3584334429" sldId="783"/>
            <ac:spMk id="2" creationId="{DE32BBE1-B65C-23C7-F660-9115C4A2038C}"/>
          </ac:spMkLst>
        </pc:spChg>
        <pc:spChg chg="mod">
          <ac:chgData name="Anjum, Aisha" userId="6bbbfd95-515f-4a09-8af8-2424c102afcd" providerId="ADAL" clId="{D463DAFF-2ED1-446A-BB9F-AF2770F3CFE5}" dt="2026-02-17T11:45:22.986" v="7018" actId="20577"/>
          <ac:spMkLst>
            <pc:docMk/>
            <pc:sldMk cId="3584334429" sldId="783"/>
            <ac:spMk id="3" creationId="{9F7DE42C-BADB-63F8-18A3-1626F41015E0}"/>
          </ac:spMkLst>
        </pc:spChg>
        <pc:spChg chg="mod">
          <ac:chgData name="Anjum, Aisha" userId="6bbbfd95-515f-4a09-8af8-2424c102afcd" providerId="ADAL" clId="{D463DAFF-2ED1-446A-BB9F-AF2770F3CFE5}" dt="2026-02-11T10:22:21.319" v="4519" actId="1076"/>
          <ac:spMkLst>
            <pc:docMk/>
            <pc:sldMk cId="3584334429" sldId="783"/>
            <ac:spMk id="12" creationId="{B6C91ED3-8AD4-4F24-941E-3BDB8F5485A8}"/>
          </ac:spMkLst>
        </pc:spChg>
        <pc:picChg chg="del mod">
          <ac:chgData name="Anjum, Aisha" userId="6bbbfd95-515f-4a09-8af8-2424c102afcd" providerId="ADAL" clId="{D463DAFF-2ED1-446A-BB9F-AF2770F3CFE5}" dt="2026-03-05T12:05:02.440" v="8235" actId="478"/>
          <ac:picMkLst>
            <pc:docMk/>
            <pc:sldMk cId="3584334429" sldId="783"/>
            <ac:picMk id="5" creationId="{5E43487F-4A17-BA1F-8DE3-9392D7B6A902}"/>
          </ac:picMkLst>
        </pc:picChg>
        <pc:picChg chg="del mod">
          <ac:chgData name="Anjum, Aisha" userId="6bbbfd95-515f-4a09-8af8-2424c102afcd" providerId="ADAL" clId="{D463DAFF-2ED1-446A-BB9F-AF2770F3CFE5}" dt="2026-03-05T18:22:10.705" v="8514" actId="478"/>
          <ac:picMkLst>
            <pc:docMk/>
            <pc:sldMk cId="3584334429" sldId="783"/>
            <ac:picMk id="7" creationId="{18154420-AE00-926E-B9A4-88E728C72F67}"/>
          </ac:picMkLst>
        </pc:picChg>
      </pc:sldChg>
      <pc:sldChg chg="delSp modSp mod modTransition delAnim">
        <pc:chgData name="Anjum, Aisha" userId="6bbbfd95-515f-4a09-8af8-2424c102afcd" providerId="ADAL" clId="{D463DAFF-2ED1-446A-BB9F-AF2770F3CFE5}" dt="2026-03-05T18:22:21.230" v="8519" actId="478"/>
        <pc:sldMkLst>
          <pc:docMk/>
          <pc:sldMk cId="3079039650" sldId="784"/>
        </pc:sldMkLst>
        <pc:spChg chg="mod">
          <ac:chgData name="Anjum, Aisha" userId="6bbbfd95-515f-4a09-8af8-2424c102afcd" providerId="ADAL" clId="{D463DAFF-2ED1-446A-BB9F-AF2770F3CFE5}" dt="2026-03-05T17:58:57.229" v="8462" actId="20577"/>
          <ac:spMkLst>
            <pc:docMk/>
            <pc:sldMk cId="3079039650" sldId="784"/>
            <ac:spMk id="2" creationId="{1193303C-8792-466F-565E-AC92D9F0A513}"/>
          </ac:spMkLst>
        </pc:spChg>
        <pc:spChg chg="mod">
          <ac:chgData name="Anjum, Aisha" userId="6bbbfd95-515f-4a09-8af8-2424c102afcd" providerId="ADAL" clId="{D463DAFF-2ED1-446A-BB9F-AF2770F3CFE5}" dt="2026-02-17T11:45:55.348" v="7028" actId="20577"/>
          <ac:spMkLst>
            <pc:docMk/>
            <pc:sldMk cId="3079039650" sldId="784"/>
            <ac:spMk id="3" creationId="{FB34A26E-C97E-A477-BFFD-E12CA43C0296}"/>
          </ac:spMkLst>
        </pc:spChg>
        <pc:spChg chg="mod">
          <ac:chgData name="Anjum, Aisha" userId="6bbbfd95-515f-4a09-8af8-2424c102afcd" providerId="ADAL" clId="{D463DAFF-2ED1-446A-BB9F-AF2770F3CFE5}" dt="2026-02-11T13:01:37.641" v="6964" actId="20577"/>
          <ac:spMkLst>
            <pc:docMk/>
            <pc:sldMk cId="3079039650" sldId="784"/>
            <ac:spMk id="11" creationId="{C8ECFEF4-0E2D-D6ED-D6AE-13861A92BC41}"/>
          </ac:spMkLst>
        </pc:spChg>
        <pc:picChg chg="del mod">
          <ac:chgData name="Anjum, Aisha" userId="6bbbfd95-515f-4a09-8af8-2424c102afcd" providerId="ADAL" clId="{D463DAFF-2ED1-446A-BB9F-AF2770F3CFE5}" dt="2026-03-05T12:59:38.528" v="8257" actId="478"/>
          <ac:picMkLst>
            <pc:docMk/>
            <pc:sldMk cId="3079039650" sldId="784"/>
            <ac:picMk id="5" creationId="{5845152B-4006-DE9A-27D3-114B95B8D929}"/>
          </ac:picMkLst>
        </pc:picChg>
        <pc:picChg chg="del">
          <ac:chgData name="Anjum, Aisha" userId="6bbbfd95-515f-4a09-8af8-2424c102afcd" providerId="ADAL" clId="{D463DAFF-2ED1-446A-BB9F-AF2770F3CFE5}" dt="2026-03-05T12:58:49.164" v="8255" actId="478"/>
          <ac:picMkLst>
            <pc:docMk/>
            <pc:sldMk cId="3079039650" sldId="784"/>
            <ac:picMk id="7" creationId="{82824E22-FBBD-2F99-AE2A-2B5786CC8781}"/>
          </ac:picMkLst>
        </pc:picChg>
        <pc:picChg chg="del mod">
          <ac:chgData name="Anjum, Aisha" userId="6bbbfd95-515f-4a09-8af8-2424c102afcd" providerId="ADAL" clId="{D463DAFF-2ED1-446A-BB9F-AF2770F3CFE5}" dt="2026-03-05T18:22:21.230" v="8519" actId="478"/>
          <ac:picMkLst>
            <pc:docMk/>
            <pc:sldMk cId="3079039650" sldId="784"/>
            <ac:picMk id="8" creationId="{5CE08FD7-E726-2027-186A-BFD7FBD658AC}"/>
          </ac:picMkLst>
        </pc:picChg>
      </pc:sldChg>
      <pc:sldChg chg="addSp delSp modSp add mod modTransition delAnim">
        <pc:chgData name="Anjum, Aisha" userId="6bbbfd95-515f-4a09-8af8-2424c102afcd" providerId="ADAL" clId="{D463DAFF-2ED1-446A-BB9F-AF2770F3CFE5}" dt="2026-03-05T18:22:52.123" v="8533" actId="478"/>
        <pc:sldMkLst>
          <pc:docMk/>
          <pc:sldMk cId="3480537267" sldId="785"/>
        </pc:sldMkLst>
        <pc:spChg chg="mod">
          <ac:chgData name="Anjum, Aisha" userId="6bbbfd95-515f-4a09-8af8-2424c102afcd" providerId="ADAL" clId="{D463DAFF-2ED1-446A-BB9F-AF2770F3CFE5}" dt="2026-03-05T17:59:36.105" v="8472" actId="20577"/>
          <ac:spMkLst>
            <pc:docMk/>
            <pc:sldMk cId="3480537267" sldId="785"/>
            <ac:spMk id="2" creationId="{5B28A175-62B4-D8FC-20FF-7D5003F46AEF}"/>
          </ac:spMkLst>
        </pc:spChg>
        <pc:spChg chg="mod">
          <ac:chgData name="Anjum, Aisha" userId="6bbbfd95-515f-4a09-8af8-2424c102afcd" providerId="ADAL" clId="{D463DAFF-2ED1-446A-BB9F-AF2770F3CFE5}" dt="2026-02-17T11:47:28.196" v="7056" actId="20577"/>
          <ac:spMkLst>
            <pc:docMk/>
            <pc:sldMk cId="3480537267" sldId="785"/>
            <ac:spMk id="3" creationId="{30A05D71-C021-6F83-CE52-4F4E7187ABC2}"/>
          </ac:spMkLst>
        </pc:spChg>
        <pc:spChg chg="mod">
          <ac:chgData name="Anjum, Aisha" userId="6bbbfd95-515f-4a09-8af8-2424c102afcd" providerId="ADAL" clId="{D463DAFF-2ED1-446A-BB9F-AF2770F3CFE5}" dt="2026-02-11T11:21:09.243" v="4896" actId="20577"/>
          <ac:spMkLst>
            <pc:docMk/>
            <pc:sldMk cId="3480537267" sldId="785"/>
            <ac:spMk id="11" creationId="{D14069D2-6726-324E-7D8C-E4C7B90EBC45}"/>
          </ac:spMkLst>
        </pc:spChg>
        <pc:picChg chg="del mod">
          <ac:chgData name="Anjum, Aisha" userId="6bbbfd95-515f-4a09-8af8-2424c102afcd" providerId="ADAL" clId="{D463DAFF-2ED1-446A-BB9F-AF2770F3CFE5}" dt="2026-03-05T13:24:52.257" v="8291" actId="478"/>
          <ac:picMkLst>
            <pc:docMk/>
            <pc:sldMk cId="3480537267" sldId="785"/>
            <ac:picMk id="5" creationId="{D51FED33-4C93-2B3F-40A1-6AF15D40F7FB}"/>
          </ac:picMkLst>
        </pc:picChg>
        <pc:picChg chg="del mod">
          <ac:chgData name="Anjum, Aisha" userId="6bbbfd95-515f-4a09-8af8-2424c102afcd" providerId="ADAL" clId="{D463DAFF-2ED1-446A-BB9F-AF2770F3CFE5}" dt="2026-03-05T18:22:52.123" v="8533" actId="478"/>
          <ac:picMkLst>
            <pc:docMk/>
            <pc:sldMk cId="3480537267" sldId="785"/>
            <ac:picMk id="7" creationId="{04B675E6-CD2C-5EB8-99DE-2555F62A88BB}"/>
          </ac:picMkLst>
        </pc:picChg>
      </pc:sldChg>
      <pc:sldChg chg="addSp delSp modSp mod modTransition delAnim">
        <pc:chgData name="Anjum, Aisha" userId="6bbbfd95-515f-4a09-8af8-2424c102afcd" providerId="ADAL" clId="{D463DAFF-2ED1-446A-BB9F-AF2770F3CFE5}" dt="2026-03-05T18:23:00.966" v="8537" actId="478"/>
        <pc:sldMkLst>
          <pc:docMk/>
          <pc:sldMk cId="3650836091" sldId="786"/>
        </pc:sldMkLst>
        <pc:spChg chg="mod">
          <ac:chgData name="Anjum, Aisha" userId="6bbbfd95-515f-4a09-8af8-2424c102afcd" providerId="ADAL" clId="{D463DAFF-2ED1-446A-BB9F-AF2770F3CFE5}" dt="2026-02-17T11:47:51.599" v="7064" actId="20577"/>
          <ac:spMkLst>
            <pc:docMk/>
            <pc:sldMk cId="3650836091" sldId="786"/>
            <ac:spMk id="3" creationId="{248F9FBF-E325-FBFA-9F45-DF8A3EE4F992}"/>
          </ac:spMkLst>
        </pc:spChg>
        <pc:spChg chg="add mod">
          <ac:chgData name="Anjum, Aisha" userId="6bbbfd95-515f-4a09-8af8-2424c102afcd" providerId="ADAL" clId="{D463DAFF-2ED1-446A-BB9F-AF2770F3CFE5}" dt="2026-02-11T11:49:38.819" v="5104" actId="113"/>
          <ac:spMkLst>
            <pc:docMk/>
            <pc:sldMk cId="3650836091" sldId="786"/>
            <ac:spMk id="7" creationId="{476C9CE0-D0F2-8ABA-1482-1B96FA6154B6}"/>
          </ac:spMkLst>
        </pc:spChg>
        <pc:spChg chg="mod">
          <ac:chgData name="Anjum, Aisha" userId="6bbbfd95-515f-4a09-8af8-2424c102afcd" providerId="ADAL" clId="{D463DAFF-2ED1-446A-BB9F-AF2770F3CFE5}" dt="2026-02-11T11:27:38.063" v="4923" actId="2711"/>
          <ac:spMkLst>
            <pc:docMk/>
            <pc:sldMk cId="3650836091" sldId="786"/>
            <ac:spMk id="9" creationId="{558A758F-86C9-E5CE-9C9C-41824B3C87A7}"/>
          </ac:spMkLst>
        </pc:spChg>
        <pc:spChg chg="mod">
          <ac:chgData name="Anjum, Aisha" userId="6bbbfd95-515f-4a09-8af8-2424c102afcd" providerId="ADAL" clId="{D463DAFF-2ED1-446A-BB9F-AF2770F3CFE5}" dt="2026-02-11T11:28:23.125" v="4928" actId="1076"/>
          <ac:spMkLst>
            <pc:docMk/>
            <pc:sldMk cId="3650836091" sldId="786"/>
            <ac:spMk id="13" creationId="{5BF24949-B7ED-28B5-BB58-DCFEB43F231E}"/>
          </ac:spMkLst>
        </pc:spChg>
        <pc:picChg chg="add mod">
          <ac:chgData name="Anjum, Aisha" userId="6bbbfd95-515f-4a09-8af8-2424c102afcd" providerId="ADAL" clId="{D463DAFF-2ED1-446A-BB9F-AF2770F3CFE5}" dt="2026-02-11T11:27:16.957" v="4917" actId="1076"/>
          <ac:picMkLst>
            <pc:docMk/>
            <pc:sldMk cId="3650836091" sldId="786"/>
            <ac:picMk id="5" creationId="{500F5AA7-EEC8-BC8C-63B6-A29C19CE6A8B}"/>
          </ac:picMkLst>
        </pc:picChg>
        <pc:picChg chg="mod">
          <ac:chgData name="Anjum, Aisha" userId="6bbbfd95-515f-4a09-8af8-2424c102afcd" providerId="ADAL" clId="{D463DAFF-2ED1-446A-BB9F-AF2770F3CFE5}" dt="2026-02-11T11:28:16.460" v="4927" actId="1076"/>
          <ac:picMkLst>
            <pc:docMk/>
            <pc:sldMk cId="3650836091" sldId="786"/>
            <ac:picMk id="8" creationId="{0C473922-FB80-A7B8-67C1-DFCD79B5C42B}"/>
          </ac:picMkLst>
        </pc:picChg>
        <pc:picChg chg="add mod">
          <ac:chgData name="Anjum, Aisha" userId="6bbbfd95-515f-4a09-8af8-2424c102afcd" providerId="ADAL" clId="{D463DAFF-2ED1-446A-BB9F-AF2770F3CFE5}" dt="2026-02-11T11:29:15.234" v="4930" actId="1076"/>
          <ac:picMkLst>
            <pc:docMk/>
            <pc:sldMk cId="3650836091" sldId="786"/>
            <ac:picMk id="10" creationId="{8B30A44F-852A-F0F4-2C52-C23BF9BA2EF3}"/>
          </ac:picMkLst>
        </pc:picChg>
        <pc:picChg chg="del mod">
          <ac:chgData name="Anjum, Aisha" userId="6bbbfd95-515f-4a09-8af8-2424c102afcd" providerId="ADAL" clId="{D463DAFF-2ED1-446A-BB9F-AF2770F3CFE5}" dt="2026-03-05T13:31:25.494" v="8301" actId="478"/>
          <ac:picMkLst>
            <pc:docMk/>
            <pc:sldMk cId="3650836091" sldId="786"/>
            <ac:picMk id="11" creationId="{AC40FE40-9DB4-D2AA-F7B4-CCCDDF3C0C41}"/>
          </ac:picMkLst>
        </pc:picChg>
        <pc:picChg chg="del">
          <ac:chgData name="Anjum, Aisha" userId="6bbbfd95-515f-4a09-8af8-2424c102afcd" providerId="ADAL" clId="{D463DAFF-2ED1-446A-BB9F-AF2770F3CFE5}" dt="2026-03-05T13:31:23.344" v="8300" actId="478"/>
          <ac:picMkLst>
            <pc:docMk/>
            <pc:sldMk cId="3650836091" sldId="786"/>
            <ac:picMk id="12" creationId="{267EBE62-8349-8B34-EA83-993FD93C99D5}"/>
          </ac:picMkLst>
        </pc:picChg>
        <pc:picChg chg="del mod">
          <ac:chgData name="Anjum, Aisha" userId="6bbbfd95-515f-4a09-8af8-2424c102afcd" providerId="ADAL" clId="{D463DAFF-2ED1-446A-BB9F-AF2770F3CFE5}" dt="2026-03-05T18:23:00.966" v="8537" actId="478"/>
          <ac:picMkLst>
            <pc:docMk/>
            <pc:sldMk cId="3650836091" sldId="786"/>
            <ac:picMk id="14" creationId="{887C765C-211D-6126-BC61-C585C2B7AA64}"/>
          </ac:picMkLst>
        </pc:picChg>
      </pc:sldChg>
      <pc:sldChg chg="delSp modSp mod ord modTransition delAnim">
        <pc:chgData name="Anjum, Aisha" userId="6bbbfd95-515f-4a09-8af8-2424c102afcd" providerId="ADAL" clId="{D463DAFF-2ED1-446A-BB9F-AF2770F3CFE5}" dt="2026-03-05T18:22:18.967" v="8518" actId="478"/>
        <pc:sldMkLst>
          <pc:docMk/>
          <pc:sldMk cId="1292169623" sldId="791"/>
        </pc:sldMkLst>
        <pc:spChg chg="mod">
          <ac:chgData name="Anjum, Aisha" userId="6bbbfd95-515f-4a09-8af8-2424c102afcd" providerId="ADAL" clId="{D463DAFF-2ED1-446A-BB9F-AF2770F3CFE5}" dt="2026-02-11T10:26:37.802" v="4649" actId="20577"/>
          <ac:spMkLst>
            <pc:docMk/>
            <pc:sldMk cId="1292169623" sldId="791"/>
            <ac:spMk id="2" creationId="{B4F59BF5-7745-A7EB-3D86-86B29BA87844}"/>
          </ac:spMkLst>
        </pc:spChg>
        <pc:spChg chg="mod">
          <ac:chgData name="Anjum, Aisha" userId="6bbbfd95-515f-4a09-8af8-2424c102afcd" providerId="ADAL" clId="{D463DAFF-2ED1-446A-BB9F-AF2770F3CFE5}" dt="2026-02-17T11:45:49.507" v="7026" actId="20577"/>
          <ac:spMkLst>
            <pc:docMk/>
            <pc:sldMk cId="1292169623" sldId="791"/>
            <ac:spMk id="3" creationId="{1411DE6D-C6C4-F44F-679F-3C45B9AF2F01}"/>
          </ac:spMkLst>
        </pc:spChg>
        <pc:spChg chg="mod">
          <ac:chgData name="Anjum, Aisha" userId="6bbbfd95-515f-4a09-8af8-2424c102afcd" providerId="ADAL" clId="{D463DAFF-2ED1-446A-BB9F-AF2770F3CFE5}" dt="2026-02-17T19:17:31.905" v="7565" actId="20577"/>
          <ac:spMkLst>
            <pc:docMk/>
            <pc:sldMk cId="1292169623" sldId="791"/>
            <ac:spMk id="11" creationId="{D2341653-3F21-D955-67FF-55FB66DF742C}"/>
          </ac:spMkLst>
        </pc:spChg>
        <pc:picChg chg="del mod">
          <ac:chgData name="Anjum, Aisha" userId="6bbbfd95-515f-4a09-8af8-2424c102afcd" providerId="ADAL" clId="{D463DAFF-2ED1-446A-BB9F-AF2770F3CFE5}" dt="2026-03-05T18:22:18.967" v="8518" actId="478"/>
          <ac:picMkLst>
            <pc:docMk/>
            <pc:sldMk cId="1292169623" sldId="791"/>
            <ac:picMk id="7" creationId="{AB12F612-A16F-A7A8-E56A-C49DCA1EA723}"/>
          </ac:picMkLst>
        </pc:picChg>
        <pc:picChg chg="del mod">
          <ac:chgData name="Anjum, Aisha" userId="6bbbfd95-515f-4a09-8af8-2424c102afcd" providerId="ADAL" clId="{D463DAFF-2ED1-446A-BB9F-AF2770F3CFE5}" dt="2026-03-05T12:22:12.605" v="8253" actId="478"/>
          <ac:picMkLst>
            <pc:docMk/>
            <pc:sldMk cId="1292169623" sldId="791"/>
            <ac:picMk id="8" creationId="{3FB8887E-D48D-9A8D-04C5-C790A690C83E}"/>
          </ac:picMkLst>
        </pc:picChg>
      </pc:sldChg>
      <pc:sldChg chg="delSp modSp mod modTransition delAnim">
        <pc:chgData name="Anjum, Aisha" userId="6bbbfd95-515f-4a09-8af8-2424c102afcd" providerId="ADAL" clId="{D463DAFF-2ED1-446A-BB9F-AF2770F3CFE5}" dt="2026-03-05T18:22:55.909" v="8535" actId="478"/>
        <pc:sldMkLst>
          <pc:docMk/>
          <pc:sldMk cId="3982276406" sldId="792"/>
        </pc:sldMkLst>
        <pc:spChg chg="mod">
          <ac:chgData name="Anjum, Aisha" userId="6bbbfd95-515f-4a09-8af8-2424c102afcd" providerId="ADAL" clId="{D463DAFF-2ED1-446A-BB9F-AF2770F3CFE5}" dt="2026-02-17T11:47:39.789" v="7060" actId="20577"/>
          <ac:spMkLst>
            <pc:docMk/>
            <pc:sldMk cId="3982276406" sldId="792"/>
            <ac:spMk id="3" creationId="{8A662D34-4EF2-96E2-32AE-30CB2865EE1E}"/>
          </ac:spMkLst>
        </pc:spChg>
        <pc:spChg chg="mod">
          <ac:chgData name="Anjum, Aisha" userId="6bbbfd95-515f-4a09-8af8-2424c102afcd" providerId="ADAL" clId="{D463DAFF-2ED1-446A-BB9F-AF2770F3CFE5}" dt="2026-03-05T15:59:29.978" v="8428" actId="20577"/>
          <ac:spMkLst>
            <pc:docMk/>
            <pc:sldMk cId="3982276406" sldId="792"/>
            <ac:spMk id="12" creationId="{E25104B4-C340-24F6-9688-BE5598BA90CB}"/>
          </ac:spMkLst>
        </pc:spChg>
        <pc:picChg chg="del mod">
          <ac:chgData name="Anjum, Aisha" userId="6bbbfd95-515f-4a09-8af8-2424c102afcd" providerId="ADAL" clId="{D463DAFF-2ED1-446A-BB9F-AF2770F3CFE5}" dt="2026-03-05T13:28:07.139" v="8296" actId="478"/>
          <ac:picMkLst>
            <pc:docMk/>
            <pc:sldMk cId="3982276406" sldId="792"/>
            <ac:picMk id="5" creationId="{422BC639-EDCA-ECED-3AF8-34F211D50FD4}"/>
          </ac:picMkLst>
        </pc:picChg>
        <pc:picChg chg="del mod">
          <ac:chgData name="Anjum, Aisha" userId="6bbbfd95-515f-4a09-8af8-2424c102afcd" providerId="ADAL" clId="{D463DAFF-2ED1-446A-BB9F-AF2770F3CFE5}" dt="2026-03-05T18:22:55.909" v="8535" actId="478"/>
          <ac:picMkLst>
            <pc:docMk/>
            <pc:sldMk cId="3982276406" sldId="792"/>
            <ac:picMk id="7" creationId="{2D48FD1A-95E1-20DD-A436-F9CBD2FFD5D5}"/>
          </ac:picMkLst>
        </pc:picChg>
      </pc:sldChg>
      <pc:sldChg chg="addSp delSp modSp add mod modTransition delAnim modNotesTx">
        <pc:chgData name="Anjum, Aisha" userId="6bbbfd95-515f-4a09-8af8-2424c102afcd" providerId="ADAL" clId="{D463DAFF-2ED1-446A-BB9F-AF2770F3CFE5}" dt="2026-03-05T18:23:12.945" v="8542" actId="478"/>
        <pc:sldMkLst>
          <pc:docMk/>
          <pc:sldMk cId="539968425" sldId="793"/>
        </pc:sldMkLst>
        <pc:spChg chg="mod">
          <ac:chgData name="Anjum, Aisha" userId="6bbbfd95-515f-4a09-8af8-2424c102afcd" providerId="ADAL" clId="{D463DAFF-2ED1-446A-BB9F-AF2770F3CFE5}" dt="2026-02-11T12:24:05.425" v="5662" actId="20577"/>
          <ac:spMkLst>
            <pc:docMk/>
            <pc:sldMk cId="539968425" sldId="793"/>
            <ac:spMk id="2" creationId="{5C4F7F77-6B46-8879-7B22-2987B4C55A6C}"/>
          </ac:spMkLst>
        </pc:spChg>
        <pc:spChg chg="mod">
          <ac:chgData name="Anjum, Aisha" userId="6bbbfd95-515f-4a09-8af8-2424c102afcd" providerId="ADAL" clId="{D463DAFF-2ED1-446A-BB9F-AF2770F3CFE5}" dt="2026-02-17T11:48:27.099" v="7075" actId="20577"/>
          <ac:spMkLst>
            <pc:docMk/>
            <pc:sldMk cId="539968425" sldId="793"/>
            <ac:spMk id="3" creationId="{B38F0B5A-E302-B974-2C5C-465F9490FE1B}"/>
          </ac:spMkLst>
        </pc:spChg>
        <pc:spChg chg="mod">
          <ac:chgData name="Anjum, Aisha" userId="6bbbfd95-515f-4a09-8af8-2424c102afcd" providerId="ADAL" clId="{D463DAFF-2ED1-446A-BB9F-AF2770F3CFE5}" dt="2026-03-05T17:57:02.822" v="8457" actId="20577"/>
          <ac:spMkLst>
            <pc:docMk/>
            <pc:sldMk cId="539968425" sldId="793"/>
            <ac:spMk id="12" creationId="{DCCB557F-E326-94DC-5F53-719C16530674}"/>
          </ac:spMkLst>
        </pc:spChg>
        <pc:graphicFrameChg chg="add mod modGraphic">
          <ac:chgData name="Anjum, Aisha" userId="6bbbfd95-515f-4a09-8af8-2424c102afcd" providerId="ADAL" clId="{D463DAFF-2ED1-446A-BB9F-AF2770F3CFE5}" dt="2026-03-05T17:57:42.498" v="8458" actId="20577"/>
          <ac:graphicFrameMkLst>
            <pc:docMk/>
            <pc:sldMk cId="539968425" sldId="793"/>
            <ac:graphicFrameMk id="5" creationId="{466E8496-E7E3-E2F9-F198-F30EE8990F5D}"/>
          </ac:graphicFrameMkLst>
        </pc:graphicFrameChg>
        <pc:picChg chg="del">
          <ac:chgData name="Anjum, Aisha" userId="6bbbfd95-515f-4a09-8af8-2424c102afcd" providerId="ADAL" clId="{D463DAFF-2ED1-446A-BB9F-AF2770F3CFE5}" dt="2026-03-05T13:35:36.401" v="8311" actId="478"/>
          <ac:picMkLst>
            <pc:docMk/>
            <pc:sldMk cId="539968425" sldId="793"/>
            <ac:picMk id="7" creationId="{8021E7C1-C710-8360-40AD-C471CBD609E0}"/>
          </ac:picMkLst>
        </pc:picChg>
        <pc:picChg chg="del">
          <ac:chgData name="Anjum, Aisha" userId="6bbbfd95-515f-4a09-8af8-2424c102afcd" providerId="ADAL" clId="{D463DAFF-2ED1-446A-BB9F-AF2770F3CFE5}" dt="2026-03-05T13:35:38.607" v="8312" actId="478"/>
          <ac:picMkLst>
            <pc:docMk/>
            <pc:sldMk cId="539968425" sldId="793"/>
            <ac:picMk id="8" creationId="{45CDD39F-1CF7-1D8E-0D63-E1ED0181BDE7}"/>
          </ac:picMkLst>
        </pc:picChg>
        <pc:picChg chg="del mod">
          <ac:chgData name="Anjum, Aisha" userId="6bbbfd95-515f-4a09-8af8-2424c102afcd" providerId="ADAL" clId="{D463DAFF-2ED1-446A-BB9F-AF2770F3CFE5}" dt="2026-03-05T18:23:12.945" v="8542" actId="478"/>
          <ac:picMkLst>
            <pc:docMk/>
            <pc:sldMk cId="539968425" sldId="793"/>
            <ac:picMk id="9" creationId="{FB0CA5EE-8410-0E88-AE4A-0E9DDD2F1AB5}"/>
          </ac:picMkLst>
        </pc:picChg>
      </pc:sldChg>
      <pc:sldChg chg="delSp modSp mod modTransition delAnim">
        <pc:chgData name="Anjum, Aisha" userId="6bbbfd95-515f-4a09-8af8-2424c102afcd" providerId="ADAL" clId="{D463DAFF-2ED1-446A-BB9F-AF2770F3CFE5}" dt="2026-03-05T18:22:53.993" v="8534" actId="478"/>
        <pc:sldMkLst>
          <pc:docMk/>
          <pc:sldMk cId="2997121461" sldId="794"/>
        </pc:sldMkLst>
        <pc:spChg chg="mod">
          <ac:chgData name="Anjum, Aisha" userId="6bbbfd95-515f-4a09-8af8-2424c102afcd" providerId="ADAL" clId="{D463DAFF-2ED1-446A-BB9F-AF2770F3CFE5}" dt="2026-02-17T11:47:34.380" v="7058" actId="20577"/>
          <ac:spMkLst>
            <pc:docMk/>
            <pc:sldMk cId="2997121461" sldId="794"/>
            <ac:spMk id="3" creationId="{DCD41319-8FF0-A788-61A6-2557E263123F}"/>
          </ac:spMkLst>
        </pc:spChg>
        <pc:picChg chg="del mod">
          <ac:chgData name="Anjum, Aisha" userId="6bbbfd95-515f-4a09-8af8-2424c102afcd" providerId="ADAL" clId="{D463DAFF-2ED1-446A-BB9F-AF2770F3CFE5}" dt="2026-03-05T13:25:33.244" v="8293" actId="478"/>
          <ac:picMkLst>
            <pc:docMk/>
            <pc:sldMk cId="2997121461" sldId="794"/>
            <ac:picMk id="2" creationId="{317BE4DA-BB56-9226-D9F2-0D363E27152D}"/>
          </ac:picMkLst>
        </pc:picChg>
        <pc:picChg chg="del mod">
          <ac:chgData name="Anjum, Aisha" userId="6bbbfd95-515f-4a09-8af8-2424c102afcd" providerId="ADAL" clId="{D463DAFF-2ED1-446A-BB9F-AF2770F3CFE5}" dt="2026-03-05T18:22:53.993" v="8534" actId="478"/>
          <ac:picMkLst>
            <pc:docMk/>
            <pc:sldMk cId="2997121461" sldId="794"/>
            <ac:picMk id="5" creationId="{BBBDB6CE-D199-E560-5F54-E0C89A2EFDF5}"/>
          </ac:picMkLst>
        </pc:picChg>
      </pc:sldChg>
      <pc:sldChg chg="addSp delSp modSp add mod modTransition delAnim">
        <pc:chgData name="Anjum, Aisha" userId="6bbbfd95-515f-4a09-8af8-2424c102afcd" providerId="ADAL" clId="{D463DAFF-2ED1-446A-BB9F-AF2770F3CFE5}" dt="2026-03-05T18:22:35.713" v="8526" actId="478"/>
        <pc:sldMkLst>
          <pc:docMk/>
          <pc:sldMk cId="676728179" sldId="795"/>
        </pc:sldMkLst>
        <pc:spChg chg="add mod">
          <ac:chgData name="Anjum, Aisha" userId="6bbbfd95-515f-4a09-8af8-2424c102afcd" providerId="ADAL" clId="{D463DAFF-2ED1-446A-BB9F-AF2770F3CFE5}" dt="2026-03-05T17:59:12.667" v="8470" actId="20577"/>
          <ac:spMkLst>
            <pc:docMk/>
            <pc:sldMk cId="676728179" sldId="795"/>
            <ac:spMk id="2" creationId="{0FF16A1B-7686-E78D-BD47-5E9FD3E49D37}"/>
          </ac:spMkLst>
        </pc:spChg>
        <pc:spChg chg="mod">
          <ac:chgData name="Anjum, Aisha" userId="6bbbfd95-515f-4a09-8af8-2424c102afcd" providerId="ADAL" clId="{D463DAFF-2ED1-446A-BB9F-AF2770F3CFE5}" dt="2026-02-11T10:41:45.966" v="4781" actId="255"/>
          <ac:spMkLst>
            <pc:docMk/>
            <pc:sldMk cId="676728179" sldId="795"/>
            <ac:spMk id="3" creationId="{7AA2A5F9-02CB-FD99-32C8-5C071EAE12DE}"/>
          </ac:spMkLst>
        </pc:spChg>
        <pc:spChg chg="mod">
          <ac:chgData name="Anjum, Aisha" userId="6bbbfd95-515f-4a09-8af8-2424c102afcd" providerId="ADAL" clId="{D463DAFF-2ED1-446A-BB9F-AF2770F3CFE5}" dt="2026-02-17T11:46:33.359" v="7040" actId="20577"/>
          <ac:spMkLst>
            <pc:docMk/>
            <pc:sldMk cId="676728179" sldId="795"/>
            <ac:spMk id="5" creationId="{714D4C92-5AEF-9418-187A-3BCD673F768A}"/>
          </ac:spMkLst>
        </pc:spChg>
        <pc:spChg chg="add mod">
          <ac:chgData name="Anjum, Aisha" userId="6bbbfd95-515f-4a09-8af8-2424c102afcd" providerId="ADAL" clId="{D463DAFF-2ED1-446A-BB9F-AF2770F3CFE5}" dt="2026-02-11T10:41:25.131" v="4780" actId="20577"/>
          <ac:spMkLst>
            <pc:docMk/>
            <pc:sldMk cId="676728179" sldId="795"/>
            <ac:spMk id="9" creationId="{4BBC7CBB-576D-2AF5-AA5E-C892A16B7292}"/>
          </ac:spMkLst>
        </pc:spChg>
        <pc:picChg chg="del mod">
          <ac:chgData name="Anjum, Aisha" userId="6bbbfd95-515f-4a09-8af8-2424c102afcd" providerId="ADAL" clId="{D463DAFF-2ED1-446A-BB9F-AF2770F3CFE5}" dt="2026-03-05T13:17:31.750" v="8277" actId="478"/>
          <ac:picMkLst>
            <pc:docMk/>
            <pc:sldMk cId="676728179" sldId="795"/>
            <ac:picMk id="4" creationId="{83BD57E4-E489-54A9-BAE1-99B633F3EE1E}"/>
          </ac:picMkLst>
        </pc:picChg>
        <pc:picChg chg="del">
          <ac:chgData name="Anjum, Aisha" userId="6bbbfd95-515f-4a09-8af8-2424c102afcd" providerId="ADAL" clId="{D463DAFF-2ED1-446A-BB9F-AF2770F3CFE5}" dt="2026-03-05T13:15:44.263" v="8276" actId="478"/>
          <ac:picMkLst>
            <pc:docMk/>
            <pc:sldMk cId="676728179" sldId="795"/>
            <ac:picMk id="8" creationId="{39A8B3D8-6965-A4CB-EE77-B9683F47364C}"/>
          </ac:picMkLst>
        </pc:picChg>
        <pc:picChg chg="del mod">
          <ac:chgData name="Anjum, Aisha" userId="6bbbfd95-515f-4a09-8af8-2424c102afcd" providerId="ADAL" clId="{D463DAFF-2ED1-446A-BB9F-AF2770F3CFE5}" dt="2026-03-05T18:22:35.713" v="8526" actId="478"/>
          <ac:picMkLst>
            <pc:docMk/>
            <pc:sldMk cId="676728179" sldId="795"/>
            <ac:picMk id="10" creationId="{9E8DA08B-512A-498F-F7B2-5DEC24F43374}"/>
          </ac:picMkLst>
        </pc:picChg>
      </pc:sldChg>
      <pc:sldChg chg="addSp delSp modSp add mod modTransition delAnim modNotesTx">
        <pc:chgData name="Anjum, Aisha" userId="6bbbfd95-515f-4a09-8af8-2424c102afcd" providerId="ADAL" clId="{D463DAFF-2ED1-446A-BB9F-AF2770F3CFE5}" dt="2026-03-05T18:22:05.253" v="8512" actId="478"/>
        <pc:sldMkLst>
          <pc:docMk/>
          <pc:sldMk cId="183176209" sldId="796"/>
        </pc:sldMkLst>
        <pc:spChg chg="mod">
          <ac:chgData name="Anjum, Aisha" userId="6bbbfd95-515f-4a09-8af8-2424c102afcd" providerId="ADAL" clId="{D463DAFF-2ED1-446A-BB9F-AF2770F3CFE5}" dt="2026-02-17T11:45:08.546" v="7016" actId="20577"/>
          <ac:spMkLst>
            <pc:docMk/>
            <pc:sldMk cId="183176209" sldId="796"/>
            <ac:spMk id="3" creationId="{8BCDD932-1CB7-BCA2-6622-7956786E2FBC}"/>
          </ac:spMkLst>
        </pc:spChg>
        <pc:spChg chg="mod">
          <ac:chgData name="Anjum, Aisha" userId="6bbbfd95-515f-4a09-8af8-2424c102afcd" providerId="ADAL" clId="{D463DAFF-2ED1-446A-BB9F-AF2770F3CFE5}" dt="2026-02-17T19:16:59.544" v="7563" actId="20577"/>
          <ac:spMkLst>
            <pc:docMk/>
            <pc:sldMk cId="183176209" sldId="796"/>
            <ac:spMk id="12" creationId="{6FCA019E-6AA7-5C96-106A-CC95473CDEAB}"/>
          </ac:spMkLst>
        </pc:spChg>
        <pc:picChg chg="del">
          <ac:chgData name="Anjum, Aisha" userId="6bbbfd95-515f-4a09-8af8-2424c102afcd" providerId="ADAL" clId="{D463DAFF-2ED1-446A-BB9F-AF2770F3CFE5}" dt="2026-03-05T11:58:20.962" v="8229" actId="478"/>
          <ac:picMkLst>
            <pc:docMk/>
            <pc:sldMk cId="183176209" sldId="796"/>
            <ac:picMk id="2" creationId="{339DFC72-9899-FA82-67F7-25BF25E6E7A9}"/>
          </ac:picMkLst>
        </pc:picChg>
        <pc:picChg chg="del">
          <ac:chgData name="Anjum, Aisha" userId="6bbbfd95-515f-4a09-8af8-2424c102afcd" providerId="ADAL" clId="{D463DAFF-2ED1-446A-BB9F-AF2770F3CFE5}" dt="2026-03-05T11:54:41.408" v="8228" actId="478"/>
          <ac:picMkLst>
            <pc:docMk/>
            <pc:sldMk cId="183176209" sldId="796"/>
            <ac:picMk id="5" creationId="{52AD4D30-61B1-39AC-BDCF-B64CE94BC833}"/>
          </ac:picMkLst>
        </pc:picChg>
        <pc:picChg chg="del mod">
          <ac:chgData name="Anjum, Aisha" userId="6bbbfd95-515f-4a09-8af8-2424c102afcd" providerId="ADAL" clId="{D463DAFF-2ED1-446A-BB9F-AF2770F3CFE5}" dt="2026-03-05T18:22:05.253" v="8512" actId="478"/>
          <ac:picMkLst>
            <pc:docMk/>
            <pc:sldMk cId="183176209" sldId="796"/>
            <ac:picMk id="7" creationId="{CB97E9CB-BE90-184D-F256-12CB69726161}"/>
          </ac:picMkLst>
        </pc:picChg>
      </pc:sldChg>
      <pc:sldChg chg="delSp modSp add mod modTransition delAnim">
        <pc:chgData name="Anjum, Aisha" userId="6bbbfd95-515f-4a09-8af8-2424c102afcd" providerId="ADAL" clId="{D463DAFF-2ED1-446A-BB9F-AF2770F3CFE5}" dt="2026-03-05T18:23:15.003" v="8543" actId="478"/>
        <pc:sldMkLst>
          <pc:docMk/>
          <pc:sldMk cId="1810984972" sldId="797"/>
        </pc:sldMkLst>
        <pc:spChg chg="mod">
          <ac:chgData name="Anjum, Aisha" userId="6bbbfd95-515f-4a09-8af8-2424c102afcd" providerId="ADAL" clId="{D463DAFF-2ED1-446A-BB9F-AF2770F3CFE5}" dt="2026-02-17T11:48:32.337" v="7077" actId="20577"/>
          <ac:spMkLst>
            <pc:docMk/>
            <pc:sldMk cId="1810984972" sldId="797"/>
            <ac:spMk id="3" creationId="{2C303905-F7BF-8776-2CAE-1F8090346326}"/>
          </ac:spMkLst>
        </pc:spChg>
        <pc:picChg chg="del mod">
          <ac:chgData name="Anjum, Aisha" userId="6bbbfd95-515f-4a09-8af8-2424c102afcd" providerId="ADAL" clId="{D463DAFF-2ED1-446A-BB9F-AF2770F3CFE5}" dt="2026-03-05T17:56:52.303" v="8455" actId="478"/>
          <ac:picMkLst>
            <pc:docMk/>
            <pc:sldMk cId="1810984972" sldId="797"/>
            <ac:picMk id="5" creationId="{BD0DF835-0684-415E-A54B-D99211460E70}"/>
          </ac:picMkLst>
        </pc:picChg>
        <pc:picChg chg="del mod">
          <ac:chgData name="Anjum, Aisha" userId="6bbbfd95-515f-4a09-8af8-2424c102afcd" providerId="ADAL" clId="{D463DAFF-2ED1-446A-BB9F-AF2770F3CFE5}" dt="2026-03-05T18:23:15.003" v="8543" actId="478"/>
          <ac:picMkLst>
            <pc:docMk/>
            <pc:sldMk cId="1810984972" sldId="797"/>
            <ac:picMk id="8" creationId="{AEBC1878-0828-7754-29E9-CC04A0B002B0}"/>
          </ac:picMkLst>
        </pc:picChg>
        <pc:picChg chg="del">
          <ac:chgData name="Anjum, Aisha" userId="6bbbfd95-515f-4a09-8af8-2424c102afcd" providerId="ADAL" clId="{D463DAFF-2ED1-446A-BB9F-AF2770F3CFE5}" dt="2026-03-05T13:38:50.044" v="8314" actId="478"/>
          <ac:picMkLst>
            <pc:docMk/>
            <pc:sldMk cId="1810984972" sldId="797"/>
            <ac:picMk id="9" creationId="{AAC744F9-7AD1-4358-9C89-2F68F7E8D511}"/>
          </ac:picMkLst>
        </pc:picChg>
      </pc:sldChg>
      <pc:sldChg chg="delSp modSp add mod modTransition delAnim">
        <pc:chgData name="Anjum, Aisha" userId="6bbbfd95-515f-4a09-8af8-2424c102afcd" providerId="ADAL" clId="{D463DAFF-2ED1-446A-BB9F-AF2770F3CFE5}" dt="2026-03-05T18:22:23.114" v="8520" actId="478"/>
        <pc:sldMkLst>
          <pc:docMk/>
          <pc:sldMk cId="1924576213" sldId="798"/>
        </pc:sldMkLst>
        <pc:spChg chg="mod">
          <ac:chgData name="Anjum, Aisha" userId="6bbbfd95-515f-4a09-8af8-2424c102afcd" providerId="ADAL" clId="{D463DAFF-2ED1-446A-BB9F-AF2770F3CFE5}" dt="2026-02-17T11:46:00.252" v="7030" actId="20577"/>
          <ac:spMkLst>
            <pc:docMk/>
            <pc:sldMk cId="1924576213" sldId="798"/>
            <ac:spMk id="3" creationId="{284EC905-800A-5F49-569D-99AA58D7E7EA}"/>
          </ac:spMkLst>
        </pc:spChg>
        <pc:picChg chg="del mod">
          <ac:chgData name="Anjum, Aisha" userId="6bbbfd95-515f-4a09-8af8-2424c102afcd" providerId="ADAL" clId="{D463DAFF-2ED1-446A-BB9F-AF2770F3CFE5}" dt="2026-03-05T13:03:28.323" v="8259" actId="478"/>
          <ac:picMkLst>
            <pc:docMk/>
            <pc:sldMk cId="1924576213" sldId="798"/>
            <ac:picMk id="5" creationId="{25697574-E0B0-B4C0-789C-A7039CD95ED7}"/>
          </ac:picMkLst>
        </pc:picChg>
        <pc:picChg chg="del mod">
          <ac:chgData name="Anjum, Aisha" userId="6bbbfd95-515f-4a09-8af8-2424c102afcd" providerId="ADAL" clId="{D463DAFF-2ED1-446A-BB9F-AF2770F3CFE5}" dt="2026-03-05T18:22:23.114" v="8520" actId="478"/>
          <ac:picMkLst>
            <pc:docMk/>
            <pc:sldMk cId="1924576213" sldId="798"/>
            <ac:picMk id="7" creationId="{89CB3473-572D-5A7F-B4B5-D581FEB5545A}"/>
          </ac:picMkLst>
        </pc:picChg>
      </pc:sldChg>
      <pc:sldChg chg="addSp delSp modSp add mod ord modTransition delAnim modNotesTx">
        <pc:chgData name="Anjum, Aisha" userId="6bbbfd95-515f-4a09-8af8-2424c102afcd" providerId="ADAL" clId="{D463DAFF-2ED1-446A-BB9F-AF2770F3CFE5}" dt="2026-03-05T18:23:21.683" v="8546" actId="478"/>
        <pc:sldMkLst>
          <pc:docMk/>
          <pc:sldMk cId="4042391935" sldId="799"/>
        </pc:sldMkLst>
        <pc:spChg chg="mod">
          <ac:chgData name="Anjum, Aisha" userId="6bbbfd95-515f-4a09-8af8-2424c102afcd" providerId="ADAL" clId="{D463DAFF-2ED1-446A-BB9F-AF2770F3CFE5}" dt="2026-02-18T13:10:46.050" v="7652" actId="20577"/>
          <ac:spMkLst>
            <pc:docMk/>
            <pc:sldMk cId="4042391935" sldId="799"/>
            <ac:spMk id="2" creationId="{8E226998-0DE3-621A-F973-3DA5758970D8}"/>
          </ac:spMkLst>
        </pc:spChg>
        <pc:spChg chg="mod">
          <ac:chgData name="Anjum, Aisha" userId="6bbbfd95-515f-4a09-8af8-2424c102afcd" providerId="ADAL" clId="{D463DAFF-2ED1-446A-BB9F-AF2770F3CFE5}" dt="2026-02-18T13:21:55.828" v="7936" actId="20577"/>
          <ac:spMkLst>
            <pc:docMk/>
            <pc:sldMk cId="4042391935" sldId="799"/>
            <ac:spMk id="12" creationId="{3F9F840D-7EFE-2FF0-3BB8-BBDD2C532DD3}"/>
          </ac:spMkLst>
        </pc:spChg>
        <pc:picChg chg="del mod">
          <ac:chgData name="Anjum, Aisha" userId="6bbbfd95-515f-4a09-8af8-2424c102afcd" providerId="ADAL" clId="{D463DAFF-2ED1-446A-BB9F-AF2770F3CFE5}" dt="2026-03-05T18:23:21.683" v="8546" actId="478"/>
          <ac:picMkLst>
            <pc:docMk/>
            <pc:sldMk cId="4042391935" sldId="799"/>
            <ac:picMk id="5" creationId="{9120C358-8D9D-221B-B9AF-5EE1EFD50002}"/>
          </ac:picMkLst>
        </pc:picChg>
        <pc:picChg chg="del">
          <ac:chgData name="Anjum, Aisha" userId="6bbbfd95-515f-4a09-8af8-2424c102afcd" providerId="ADAL" clId="{D463DAFF-2ED1-446A-BB9F-AF2770F3CFE5}" dt="2026-03-05T13:41:30.992" v="8320" actId="478"/>
          <ac:picMkLst>
            <pc:docMk/>
            <pc:sldMk cId="4042391935" sldId="799"/>
            <ac:picMk id="7" creationId="{CC3C6CAB-7A13-F047-709E-9DBFCD7D0551}"/>
          </ac:picMkLst>
        </pc:picChg>
        <pc:picChg chg="add mod modCrop">
          <ac:chgData name="Anjum, Aisha" userId="6bbbfd95-515f-4a09-8af8-2424c102afcd" providerId="ADAL" clId="{D463DAFF-2ED1-446A-BB9F-AF2770F3CFE5}" dt="2026-02-18T13:22:14.962" v="7938" actId="1076"/>
          <ac:picMkLst>
            <pc:docMk/>
            <pc:sldMk cId="4042391935" sldId="799"/>
            <ac:picMk id="8" creationId="{F9C37EF7-BC1C-0640-406E-90EAAFF24A4D}"/>
          </ac:picMkLst>
        </pc:picChg>
      </pc:sldChg>
      <pc:sldChg chg="addSp delSp modSp add mod modTransition delAnim modNotesTx">
        <pc:chgData name="Anjum, Aisha" userId="6bbbfd95-515f-4a09-8af8-2424c102afcd" providerId="ADAL" clId="{D463DAFF-2ED1-446A-BB9F-AF2770F3CFE5}" dt="2026-03-05T18:23:24.730" v="8547" actId="478"/>
        <pc:sldMkLst>
          <pc:docMk/>
          <pc:sldMk cId="1496716956" sldId="800"/>
        </pc:sldMkLst>
        <pc:picChg chg="del mod">
          <ac:chgData name="Anjum, Aisha" userId="6bbbfd95-515f-4a09-8af8-2424c102afcd" providerId="ADAL" clId="{D463DAFF-2ED1-446A-BB9F-AF2770F3CFE5}" dt="2026-03-05T18:23:24.730" v="8547" actId="478"/>
          <ac:picMkLst>
            <pc:docMk/>
            <pc:sldMk cId="1496716956" sldId="800"/>
            <ac:picMk id="2" creationId="{845E3598-55F6-24BA-5176-89A9D4775F74}"/>
          </ac:picMkLst>
        </pc:picChg>
        <pc:picChg chg="del">
          <ac:chgData name="Anjum, Aisha" userId="6bbbfd95-515f-4a09-8af8-2424c102afcd" providerId="ADAL" clId="{D463DAFF-2ED1-446A-BB9F-AF2770F3CFE5}" dt="2026-03-05T13:42:14.369" v="8322" actId="478"/>
          <ac:picMkLst>
            <pc:docMk/>
            <pc:sldMk cId="1496716956" sldId="800"/>
            <ac:picMk id="7" creationId="{FDC2C099-1B62-87C8-6D30-186072D4D17C}"/>
          </ac:picMkLst>
        </pc:picChg>
        <pc:picChg chg="add mod">
          <ac:chgData name="Anjum, Aisha" userId="6bbbfd95-515f-4a09-8af8-2424c102afcd" providerId="ADAL" clId="{D463DAFF-2ED1-446A-BB9F-AF2770F3CFE5}" dt="2026-02-18T13:17:50.760" v="7909" actId="1076"/>
          <ac:picMkLst>
            <pc:docMk/>
            <pc:sldMk cId="1496716956" sldId="800"/>
            <ac:picMk id="1026" creationId="{7903F373-B95B-E0EF-21C8-C6DF55FEF6E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274F8-5ACC-432A-8499-F87B1B99024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NL"/>
        </a:p>
      </dgm:t>
    </dgm:pt>
    <dgm:pt modelId="{B2B417EB-EC5A-4E2C-81E6-120D6E7397C9}">
      <dgm:prSet phldrT="[Tekst]"/>
      <dgm:spPr>
        <a:solidFill>
          <a:srgbClr val="00B8B0"/>
        </a:solidFill>
      </dgm:spPr>
      <dgm:t>
        <a:bodyPr/>
        <a:lstStyle/>
        <a:p>
          <a:r>
            <a:rPr lang="nl-NL" dirty="0">
              <a:solidFill>
                <a:srgbClr val="002060"/>
              </a:solidFill>
              <a:latin typeface="Calibri" panose="020F0502020204030204" pitchFamily="34" charset="0"/>
            </a:rPr>
            <a:t>Domain 1</a:t>
          </a:r>
        </a:p>
      </dgm:t>
    </dgm:pt>
    <dgm:pt modelId="{DEC75B2E-1360-4646-90E6-39BDA53394EE}" type="parTrans" cxnId="{D8A9A4A1-158D-429C-A867-D2F2E77B6B54}">
      <dgm:prSet/>
      <dgm:spPr>
        <a:ln>
          <a:solidFill>
            <a:srgbClr val="00008A"/>
          </a:solidFill>
        </a:ln>
      </dgm:spPr>
      <dgm:t>
        <a:bodyPr/>
        <a:lstStyle/>
        <a:p>
          <a:endParaRPr lang="nl-NL">
            <a:latin typeface="+mj-lt"/>
          </a:endParaRPr>
        </a:p>
      </dgm:t>
    </dgm:pt>
    <dgm:pt modelId="{F00528E6-67D7-4285-8BFC-3F25AD85CCFE}" type="sibTrans" cxnId="{D8A9A4A1-158D-429C-A867-D2F2E77B6B54}">
      <dgm:prSet/>
      <dgm:spPr/>
      <dgm:t>
        <a:bodyPr/>
        <a:lstStyle/>
        <a:p>
          <a:endParaRPr lang="nl-NL">
            <a:latin typeface="+mj-lt"/>
          </a:endParaRPr>
        </a:p>
      </dgm:t>
    </dgm:pt>
    <dgm:pt modelId="{F2516F4C-5046-41FC-A07E-BEDFDC89FCEC}">
      <dgm:prSet phldrT="[Tekst]"/>
      <dgm:spPr>
        <a:solidFill>
          <a:srgbClr val="00B8B0"/>
        </a:solidFill>
        <a:ln w="31750">
          <a:solidFill>
            <a:srgbClr val="00B8B0"/>
          </a:solidFill>
        </a:ln>
      </dgm:spPr>
      <dgm:t>
        <a:bodyPr/>
        <a:lstStyle/>
        <a:p>
          <a:r>
            <a:rPr lang="nl-NL" dirty="0">
              <a:solidFill>
                <a:srgbClr val="002060"/>
              </a:solidFill>
              <a:latin typeface="Calibri" panose="020F0502020204030204" pitchFamily="34" charset="0"/>
            </a:rPr>
            <a:t>Domain 3, etc.</a:t>
          </a:r>
        </a:p>
      </dgm:t>
    </dgm:pt>
    <dgm:pt modelId="{461F9587-1C8F-446E-9FA3-AB44854A3D0E}" type="parTrans" cxnId="{1254936B-42F1-4577-B598-20B898E04B1D}">
      <dgm:prSet/>
      <dgm:spPr>
        <a:ln>
          <a:solidFill>
            <a:srgbClr val="00008A"/>
          </a:solidFill>
        </a:ln>
      </dgm:spPr>
      <dgm:t>
        <a:bodyPr/>
        <a:lstStyle/>
        <a:p>
          <a:endParaRPr lang="nl-NL">
            <a:latin typeface="+mj-lt"/>
          </a:endParaRPr>
        </a:p>
      </dgm:t>
    </dgm:pt>
    <dgm:pt modelId="{AC1A54B9-069D-4371-AB97-719091C0A407}" type="sibTrans" cxnId="{1254936B-42F1-4577-B598-20B898E04B1D}">
      <dgm:prSet/>
      <dgm:spPr/>
      <dgm:t>
        <a:bodyPr/>
        <a:lstStyle/>
        <a:p>
          <a:endParaRPr lang="nl-NL">
            <a:latin typeface="+mj-lt"/>
          </a:endParaRPr>
        </a:p>
      </dgm:t>
    </dgm:pt>
    <dgm:pt modelId="{410B797D-CDDA-4A41-BF1B-FBBFE33A3D24}" type="asst">
      <dgm:prSet phldrT="[Tekst]"/>
      <dgm:spPr>
        <a:solidFill>
          <a:srgbClr val="00B8B0"/>
        </a:solidFill>
      </dgm:spPr>
      <dgm:t>
        <a:bodyPr/>
        <a:lstStyle/>
        <a:p>
          <a:r>
            <a:rPr lang="nl-NL" dirty="0" err="1">
              <a:solidFill>
                <a:srgbClr val="002060"/>
              </a:solidFill>
              <a:latin typeface="Calibri" panose="020F0502020204030204" pitchFamily="34" charset="0"/>
            </a:rPr>
            <a:t>Region-Specific</a:t>
          </a:r>
          <a:r>
            <a:rPr lang="nl-NL" dirty="0">
              <a:solidFill>
                <a:srgbClr val="002060"/>
              </a:solidFill>
              <a:latin typeface="Calibri" panose="020F0502020204030204" pitchFamily="34" charset="0"/>
            </a:rPr>
            <a:t> Appendix (RSA)</a:t>
          </a:r>
        </a:p>
      </dgm:t>
    </dgm:pt>
    <dgm:pt modelId="{CD49DC97-A5B7-4381-9CB6-826D0055564D}" type="parTrans" cxnId="{D9AF173E-1FA1-4A87-94BA-D6B57E003262}">
      <dgm:prSet/>
      <dgm:spPr>
        <a:ln>
          <a:solidFill>
            <a:srgbClr val="00008A"/>
          </a:solidFill>
        </a:ln>
      </dgm:spPr>
      <dgm:t>
        <a:bodyPr/>
        <a:lstStyle/>
        <a:p>
          <a:endParaRPr lang="nl-NL">
            <a:latin typeface="+mj-lt"/>
          </a:endParaRPr>
        </a:p>
      </dgm:t>
    </dgm:pt>
    <dgm:pt modelId="{63F38220-825C-412A-9611-54A67B5D9EF7}" type="sibTrans" cxnId="{D9AF173E-1FA1-4A87-94BA-D6B57E003262}">
      <dgm:prSet/>
      <dgm:spPr/>
      <dgm:t>
        <a:bodyPr/>
        <a:lstStyle/>
        <a:p>
          <a:endParaRPr lang="nl-NL">
            <a:latin typeface="+mj-lt"/>
          </a:endParaRPr>
        </a:p>
      </dgm:t>
    </dgm:pt>
    <dgm:pt modelId="{6C24682E-B53B-4C22-89B7-01F88ED5DD12}" type="asst">
      <dgm:prSet phldrT="[Tekst]"/>
      <dgm:spPr>
        <a:solidFill>
          <a:srgbClr val="00B8B0"/>
        </a:solidFill>
      </dgm:spPr>
      <dgm:t>
        <a:bodyPr/>
        <a:lstStyle/>
        <a:p>
          <a:r>
            <a:rPr lang="nl-NL" dirty="0">
              <a:solidFill>
                <a:srgbClr val="002060"/>
              </a:solidFill>
              <a:latin typeface="Calibri" panose="020F0502020204030204" pitchFamily="34" charset="0"/>
            </a:rPr>
            <a:t>Statistical analysis appendix</a:t>
          </a:r>
        </a:p>
      </dgm:t>
    </dgm:pt>
    <dgm:pt modelId="{0C060F47-98A3-4DF6-880C-C0F95E727B68}" type="parTrans" cxnId="{E6C12098-EC74-4C87-A6E5-61ADA87DC37D}">
      <dgm:prSet/>
      <dgm:spPr>
        <a:ln>
          <a:solidFill>
            <a:srgbClr val="00008A"/>
          </a:solidFill>
        </a:ln>
      </dgm:spPr>
      <dgm:t>
        <a:bodyPr/>
        <a:lstStyle/>
        <a:p>
          <a:endParaRPr lang="nl-NL">
            <a:latin typeface="+mj-lt"/>
          </a:endParaRPr>
        </a:p>
      </dgm:t>
    </dgm:pt>
    <dgm:pt modelId="{D2C14921-03EC-4570-B556-0EE397B29A8B}" type="sibTrans" cxnId="{E6C12098-EC74-4C87-A6E5-61ADA87DC37D}">
      <dgm:prSet/>
      <dgm:spPr/>
      <dgm:t>
        <a:bodyPr/>
        <a:lstStyle/>
        <a:p>
          <a:endParaRPr lang="nl-NL">
            <a:latin typeface="+mj-lt"/>
          </a:endParaRPr>
        </a:p>
      </dgm:t>
    </dgm:pt>
    <dgm:pt modelId="{197E8879-D538-42FE-80BF-3A2E84B688BF}">
      <dgm:prSet phldrT="[Tekst]"/>
      <dgm:spPr>
        <a:solidFill>
          <a:srgbClr val="00B8B0"/>
        </a:solidFill>
        <a:ln w="31750">
          <a:solidFill>
            <a:srgbClr val="00B8B0"/>
          </a:solidFill>
        </a:ln>
      </dgm:spPr>
      <dgm:t>
        <a:bodyPr/>
        <a:lstStyle/>
        <a:p>
          <a:r>
            <a:rPr lang="nl-NL" dirty="0">
              <a:solidFill>
                <a:srgbClr val="002060"/>
              </a:solidFill>
              <a:latin typeface="Calibri" panose="020F0502020204030204" pitchFamily="34" charset="0"/>
            </a:rPr>
            <a:t>Domain 2</a:t>
          </a:r>
        </a:p>
      </dgm:t>
    </dgm:pt>
    <dgm:pt modelId="{3D52A029-D984-4807-A479-B57BCC0980A6}" type="parTrans" cxnId="{E9F11824-86DD-4855-9BDE-4BC5430FC95F}">
      <dgm:prSet/>
      <dgm:spPr>
        <a:ln>
          <a:solidFill>
            <a:srgbClr val="00008A"/>
          </a:solidFill>
        </a:ln>
      </dgm:spPr>
      <dgm:t>
        <a:bodyPr/>
        <a:lstStyle/>
        <a:p>
          <a:endParaRPr lang="nl-NL">
            <a:latin typeface="+mj-lt"/>
          </a:endParaRPr>
        </a:p>
      </dgm:t>
    </dgm:pt>
    <dgm:pt modelId="{E02E9778-1C61-43D1-8B3E-8F80E245EDAC}" type="sibTrans" cxnId="{E9F11824-86DD-4855-9BDE-4BC5430FC95F}">
      <dgm:prSet/>
      <dgm:spPr/>
      <dgm:t>
        <a:bodyPr/>
        <a:lstStyle/>
        <a:p>
          <a:endParaRPr lang="nl-NL">
            <a:latin typeface="+mj-lt"/>
          </a:endParaRPr>
        </a:p>
      </dgm:t>
    </dgm:pt>
    <dgm:pt modelId="{8A420100-4270-471F-B9EF-C82E20DD5C06}">
      <dgm:prSet phldrT="[Tekst]"/>
      <dgm:spPr>
        <a:solidFill>
          <a:srgbClr val="A5A5A5"/>
        </a:solidFill>
        <a:ln w="12700" cap="flat" cmpd="sng" algn="ctr">
          <a:solidFill>
            <a:prstClr val="white">
              <a:hueOff val="0"/>
              <a:satOff val="0"/>
              <a:lumOff val="0"/>
              <a:alphaOff val="0"/>
            </a:prstClr>
          </a:solidFill>
          <a:prstDash val="solid"/>
          <a:miter lim="800000"/>
        </a:ln>
        <a:effectLst/>
      </dgm:spPr>
      <dgm:t>
        <a:bodyPr spcFirstLastPara="0" vert="horz" wrap="square" lIns="10795" tIns="10795" rIns="10795" bIns="10795" numCol="1" spcCol="1270" anchor="ctr" anchorCtr="0"/>
        <a:lstStyle/>
        <a:p>
          <a:r>
            <a:rPr lang="nl-NL" dirty="0" err="1">
              <a:solidFill>
                <a:srgbClr val="002060"/>
              </a:solidFill>
              <a:latin typeface="Calibri" panose="020F0502020204030204" pitchFamily="34" charset="0"/>
            </a:rPr>
            <a:t>Pandemic</a:t>
          </a:r>
          <a:r>
            <a:rPr lang="nl-NL" dirty="0">
              <a:solidFill>
                <a:srgbClr val="002060"/>
              </a:solidFill>
              <a:latin typeface="Calibri" panose="020F0502020204030204" pitchFamily="34" charset="0"/>
            </a:rPr>
            <a:t> Domain 2, etc.</a:t>
          </a:r>
        </a:p>
      </dgm:t>
    </dgm:pt>
    <dgm:pt modelId="{24B28BB2-E86A-47BF-96BA-AFAA4AD91828}" type="sibTrans" cxnId="{550E6C28-B784-422C-AF96-53E0C24E11FA}">
      <dgm:prSet/>
      <dgm:spPr/>
      <dgm:t>
        <a:bodyPr/>
        <a:lstStyle/>
        <a:p>
          <a:endParaRPr lang="nl-NL">
            <a:latin typeface="+mj-lt"/>
          </a:endParaRPr>
        </a:p>
      </dgm:t>
    </dgm:pt>
    <dgm:pt modelId="{27B8A883-4A64-4EC8-9381-5CF0A0D43A23}" type="parTrans" cxnId="{550E6C28-B784-422C-AF96-53E0C24E11FA}">
      <dgm:prSet/>
      <dgm:spPr>
        <a:ln>
          <a:solidFill>
            <a:srgbClr val="00008A"/>
          </a:solidFill>
        </a:ln>
      </dgm:spPr>
      <dgm:t>
        <a:bodyPr/>
        <a:lstStyle/>
        <a:p>
          <a:endParaRPr lang="nl-NL">
            <a:latin typeface="+mj-lt"/>
          </a:endParaRPr>
        </a:p>
      </dgm:t>
    </dgm:pt>
    <dgm:pt modelId="{96E7D98D-713A-47D1-84EE-1829BA9866A4}">
      <dgm:prSet phldrT="[Tekst]" custT="1"/>
      <dgm:spPr>
        <a:solidFill>
          <a:srgbClr val="A5A5A5"/>
        </a:solidFill>
        <a:ln w="12700" cap="flat" cmpd="sng" algn="ctr">
          <a:solidFill>
            <a:prstClr val="white">
              <a:hueOff val="0"/>
              <a:satOff val="0"/>
              <a:lumOff val="0"/>
              <a:alphaOff val="0"/>
            </a:prstClr>
          </a:solidFill>
          <a:prstDash val="solid"/>
          <a:miter lim="800000"/>
        </a:ln>
        <a:effectLst/>
      </dgm:spPr>
      <dgm:t>
        <a:bodyPr spcFirstLastPara="0" vert="horz" wrap="square" lIns="10795" tIns="10795" rIns="10795" bIns="10795" numCol="1" spcCol="1270" anchor="ctr" anchorCtr="0"/>
        <a:lstStyle/>
        <a:p>
          <a:pPr marL="0" lvl="0" indent="0" algn="ctr" defTabSz="755650">
            <a:lnSpc>
              <a:spcPct val="90000"/>
            </a:lnSpc>
            <a:spcBef>
              <a:spcPct val="0"/>
            </a:spcBef>
            <a:spcAft>
              <a:spcPct val="35000"/>
            </a:spcAft>
            <a:buNone/>
          </a:pPr>
          <a:r>
            <a:rPr lang="nl-NL" sz="1700" kern="1200" dirty="0" err="1">
              <a:solidFill>
                <a:srgbClr val="002060"/>
              </a:solidFill>
              <a:latin typeface="Calibri" panose="020F0502020204030204" pitchFamily="34" charset="0"/>
              <a:ea typeface="+mn-ea"/>
              <a:cs typeface="+mn-cs"/>
            </a:rPr>
            <a:t>Pandemic</a:t>
          </a:r>
          <a:r>
            <a:rPr lang="nl-NL" sz="1700" kern="1200" dirty="0">
              <a:solidFill>
                <a:srgbClr val="002060"/>
              </a:solidFill>
              <a:latin typeface="Calibri" panose="020F0502020204030204" pitchFamily="34" charset="0"/>
              <a:ea typeface="+mn-ea"/>
              <a:cs typeface="+mn-cs"/>
            </a:rPr>
            <a:t> Domain 1</a:t>
          </a:r>
        </a:p>
      </dgm:t>
    </dgm:pt>
    <dgm:pt modelId="{4D3692E8-28C1-4FA6-A8D1-0AF568548D4B}" type="sibTrans" cxnId="{211044AB-CA9A-418F-AF4E-0037C785D5E8}">
      <dgm:prSet/>
      <dgm:spPr/>
      <dgm:t>
        <a:bodyPr/>
        <a:lstStyle/>
        <a:p>
          <a:endParaRPr lang="nl-NL">
            <a:latin typeface="+mj-lt"/>
          </a:endParaRPr>
        </a:p>
      </dgm:t>
    </dgm:pt>
    <dgm:pt modelId="{2ABA763D-2A8F-465D-BB6E-6D0831BB38BE}" type="parTrans" cxnId="{211044AB-CA9A-418F-AF4E-0037C785D5E8}">
      <dgm:prSet/>
      <dgm:spPr>
        <a:ln>
          <a:solidFill>
            <a:srgbClr val="00008A"/>
          </a:solidFill>
        </a:ln>
      </dgm:spPr>
      <dgm:t>
        <a:bodyPr/>
        <a:lstStyle/>
        <a:p>
          <a:endParaRPr lang="nl-NL">
            <a:latin typeface="+mj-lt"/>
          </a:endParaRPr>
        </a:p>
      </dgm:t>
    </dgm:pt>
    <dgm:pt modelId="{B4912F37-5714-4700-A068-4CC723BE378E}" type="asst">
      <dgm:prSet/>
      <dgm:spPr>
        <a:solidFill>
          <a:schemeClr val="accent3"/>
        </a:solidFill>
      </dgm:spPr>
      <dgm:t>
        <a:bodyPr/>
        <a:lstStyle/>
        <a:p>
          <a:r>
            <a:rPr lang="en-GB" dirty="0">
              <a:solidFill>
                <a:srgbClr val="002060"/>
              </a:solidFill>
              <a:latin typeface="Calibri" panose="020F0502020204030204" pitchFamily="34" charset="0"/>
            </a:rPr>
            <a:t>Pandemic Appendix to Core (</a:t>
          </a:r>
          <a:r>
            <a:rPr lang="en-GB" dirty="0" err="1">
              <a:solidFill>
                <a:srgbClr val="002060"/>
              </a:solidFill>
              <a:latin typeface="Calibri" panose="020F0502020204030204" pitchFamily="34" charset="0"/>
            </a:rPr>
            <a:t>PAtC</a:t>
          </a:r>
          <a:r>
            <a:rPr lang="en-GB" dirty="0">
              <a:solidFill>
                <a:srgbClr val="002060"/>
              </a:solidFill>
              <a:latin typeface="Calibri" panose="020F0502020204030204" pitchFamily="34" charset="0"/>
            </a:rPr>
            <a:t>)</a:t>
          </a:r>
          <a:endParaRPr lang="nl-NL" dirty="0">
            <a:solidFill>
              <a:srgbClr val="002060"/>
            </a:solidFill>
            <a:latin typeface="Calibri" panose="020F0502020204030204" pitchFamily="34" charset="0"/>
          </a:endParaRPr>
        </a:p>
      </dgm:t>
    </dgm:pt>
    <dgm:pt modelId="{3A840299-CE1F-4F71-96DB-EA4F10AEF67B}" type="sibTrans" cxnId="{A6053107-7A98-4897-A155-AFCBFE7E4783}">
      <dgm:prSet/>
      <dgm:spPr/>
      <dgm:t>
        <a:bodyPr/>
        <a:lstStyle/>
        <a:p>
          <a:endParaRPr lang="nl-NL"/>
        </a:p>
      </dgm:t>
    </dgm:pt>
    <dgm:pt modelId="{57896651-3DA1-4CBF-813C-3DA6D2B767CC}" type="parTrans" cxnId="{A6053107-7A98-4897-A155-AFCBFE7E4783}">
      <dgm:prSet/>
      <dgm:spPr/>
      <dgm:t>
        <a:bodyPr/>
        <a:lstStyle/>
        <a:p>
          <a:endParaRPr lang="nl-NL"/>
        </a:p>
      </dgm:t>
    </dgm:pt>
    <dgm:pt modelId="{158E51AD-E6A6-488D-9D6F-F44123F32A85}">
      <dgm:prSet phldrT="[Tekst]"/>
      <dgm:spPr>
        <a:solidFill>
          <a:srgbClr val="00B8B0"/>
        </a:solidFill>
      </dgm:spPr>
      <dgm:t>
        <a:bodyPr/>
        <a:lstStyle/>
        <a:p>
          <a:r>
            <a:rPr lang="nl-NL" dirty="0" err="1">
              <a:solidFill>
                <a:srgbClr val="002060"/>
              </a:solidFill>
              <a:latin typeface="Calibri" panose="020F0502020204030204" pitchFamily="34" charset="0"/>
            </a:rPr>
            <a:t>Core</a:t>
          </a:r>
          <a:r>
            <a:rPr lang="nl-NL" dirty="0">
              <a:solidFill>
                <a:srgbClr val="002060"/>
              </a:solidFill>
              <a:latin typeface="Calibri" panose="020F0502020204030204" pitchFamily="34" charset="0"/>
            </a:rPr>
            <a:t> Protocol</a:t>
          </a:r>
        </a:p>
      </dgm:t>
    </dgm:pt>
    <dgm:pt modelId="{106DAD99-747A-4BCF-92F0-C17A71317790}" type="sibTrans" cxnId="{5FD40529-E0A9-43B6-8451-087815007626}">
      <dgm:prSet/>
      <dgm:spPr/>
      <dgm:t>
        <a:bodyPr/>
        <a:lstStyle/>
        <a:p>
          <a:endParaRPr lang="nl-NL">
            <a:latin typeface="+mj-lt"/>
          </a:endParaRPr>
        </a:p>
      </dgm:t>
    </dgm:pt>
    <dgm:pt modelId="{057A83AF-6957-4E80-A0A0-F07A68851D8F}" type="parTrans" cxnId="{5FD40529-E0A9-43B6-8451-087815007626}">
      <dgm:prSet/>
      <dgm:spPr/>
      <dgm:t>
        <a:bodyPr/>
        <a:lstStyle/>
        <a:p>
          <a:endParaRPr lang="nl-NL">
            <a:latin typeface="+mj-lt"/>
          </a:endParaRPr>
        </a:p>
      </dgm:t>
    </dgm:pt>
    <dgm:pt modelId="{9ECEDCF7-1399-4B91-AF20-CDB13E388DBE}" type="asst">
      <dgm:prSet phldrT="[Tekst]"/>
      <dgm:spPr>
        <a:solidFill>
          <a:srgbClr val="00B8B0"/>
        </a:solidFill>
        <a:ln w="19050">
          <a:solidFill>
            <a:srgbClr val="FF0000"/>
          </a:solidFill>
        </a:ln>
      </dgm:spPr>
      <dgm:t>
        <a:bodyPr/>
        <a:lstStyle/>
        <a:p>
          <a:r>
            <a:rPr lang="nl-NL" dirty="0" err="1">
              <a:solidFill>
                <a:schemeClr val="bg2">
                  <a:lumMod val="50000"/>
                </a:schemeClr>
              </a:solidFill>
              <a:latin typeface="Calibri" panose="020F0502020204030204" pitchFamily="34" charset="0"/>
            </a:rPr>
            <a:t>Biological</a:t>
          </a:r>
          <a:r>
            <a:rPr lang="nl-NL" dirty="0">
              <a:solidFill>
                <a:schemeClr val="bg2">
                  <a:lumMod val="50000"/>
                </a:schemeClr>
              </a:solidFill>
              <a:latin typeface="Calibri" panose="020F0502020204030204" pitchFamily="34" charset="0"/>
            </a:rPr>
            <a:t> sampling appendix</a:t>
          </a:r>
        </a:p>
      </dgm:t>
    </dgm:pt>
    <dgm:pt modelId="{FB9F9D2A-0FAD-4AF1-81C9-1AA759296B17}" type="parTrans" cxnId="{9669A193-463E-4FB9-9D8C-D96AE61630AC}">
      <dgm:prSet/>
      <dgm:spPr/>
      <dgm:t>
        <a:bodyPr/>
        <a:lstStyle/>
        <a:p>
          <a:endParaRPr lang="nl-NL"/>
        </a:p>
      </dgm:t>
    </dgm:pt>
    <dgm:pt modelId="{DECF1593-CE79-4DFF-8B31-B41A56362685}" type="sibTrans" cxnId="{9669A193-463E-4FB9-9D8C-D96AE61630AC}">
      <dgm:prSet/>
      <dgm:spPr/>
      <dgm:t>
        <a:bodyPr/>
        <a:lstStyle/>
        <a:p>
          <a:endParaRPr lang="nl-NL"/>
        </a:p>
      </dgm:t>
    </dgm:pt>
    <dgm:pt modelId="{FBCB9289-E646-436E-9A7B-2698920F63E9}" type="asst">
      <dgm:prSet phldrT="[Tekst]"/>
      <dgm:spPr>
        <a:solidFill>
          <a:srgbClr val="00B8B0"/>
        </a:solidFill>
        <a:ln w="19050">
          <a:solidFill>
            <a:srgbClr val="FF0000"/>
          </a:solidFill>
        </a:ln>
      </dgm:spPr>
      <dgm:t>
        <a:bodyPr/>
        <a:lstStyle/>
        <a:p>
          <a:r>
            <a:rPr lang="nl-NL" dirty="0">
              <a:solidFill>
                <a:srgbClr val="002060"/>
              </a:solidFill>
              <a:latin typeface="Calibri" panose="020F0502020204030204" pitchFamily="34" charset="0"/>
            </a:rPr>
            <a:t>EU RSA</a:t>
          </a:r>
          <a:br>
            <a:rPr lang="nl-NL" dirty="0">
              <a:solidFill>
                <a:srgbClr val="002060"/>
              </a:solidFill>
              <a:latin typeface="Calibri" panose="020F0502020204030204" pitchFamily="34" charset="0"/>
            </a:rPr>
          </a:br>
          <a:r>
            <a:rPr lang="nl-NL" dirty="0">
              <a:solidFill>
                <a:srgbClr val="002060"/>
              </a:solidFill>
              <a:latin typeface="Calibri" panose="020F0502020204030204" pitchFamily="34" charset="0"/>
            </a:rPr>
            <a:t>Country-</a:t>
          </a:r>
          <a:r>
            <a:rPr lang="nl-NL" dirty="0" err="1">
              <a:solidFill>
                <a:srgbClr val="002060"/>
              </a:solidFill>
              <a:latin typeface="Calibri" panose="020F0502020204030204" pitchFamily="34" charset="0"/>
            </a:rPr>
            <a:t>Specific</a:t>
          </a:r>
          <a:r>
            <a:rPr lang="nl-NL" dirty="0">
              <a:solidFill>
                <a:srgbClr val="002060"/>
              </a:solidFill>
              <a:latin typeface="Calibri" panose="020F0502020204030204" pitchFamily="34" charset="0"/>
            </a:rPr>
            <a:t> Appendix</a:t>
          </a:r>
        </a:p>
      </dgm:t>
    </dgm:pt>
    <dgm:pt modelId="{07B071F3-89FD-4E50-9264-90F0500975F5}" type="parTrans" cxnId="{A115DF2F-3674-471B-8B1C-60843C0D2599}">
      <dgm:prSet/>
      <dgm:spPr/>
      <dgm:t>
        <a:bodyPr/>
        <a:lstStyle/>
        <a:p>
          <a:endParaRPr lang="nl-NL"/>
        </a:p>
      </dgm:t>
    </dgm:pt>
    <dgm:pt modelId="{B8C4AF6F-BDB5-4C54-89D9-D6B9677522F4}" type="sibTrans" cxnId="{A115DF2F-3674-471B-8B1C-60843C0D2599}">
      <dgm:prSet/>
      <dgm:spPr/>
      <dgm:t>
        <a:bodyPr/>
        <a:lstStyle/>
        <a:p>
          <a:endParaRPr lang="nl-NL"/>
        </a:p>
      </dgm:t>
    </dgm:pt>
    <dgm:pt modelId="{D722DEF5-CC74-4BA3-9FB6-C28FDB176D40}" type="pres">
      <dgm:prSet presAssocID="{D25274F8-5ACC-432A-8499-F87B1B990247}" presName="hierChild1" presStyleCnt="0">
        <dgm:presLayoutVars>
          <dgm:orgChart val="1"/>
          <dgm:chPref val="1"/>
          <dgm:dir/>
          <dgm:animOne val="branch"/>
          <dgm:animLvl val="lvl"/>
          <dgm:resizeHandles/>
        </dgm:presLayoutVars>
      </dgm:prSet>
      <dgm:spPr/>
    </dgm:pt>
    <dgm:pt modelId="{B6699D7A-314B-49A9-9AC0-7FAC457AAC2B}" type="pres">
      <dgm:prSet presAssocID="{158E51AD-E6A6-488D-9D6F-F44123F32A85}" presName="hierRoot1" presStyleCnt="0">
        <dgm:presLayoutVars>
          <dgm:hierBranch val="init"/>
        </dgm:presLayoutVars>
      </dgm:prSet>
      <dgm:spPr/>
    </dgm:pt>
    <dgm:pt modelId="{A5A7C9EF-7337-4F55-B4D4-BB96AA6443CB}" type="pres">
      <dgm:prSet presAssocID="{158E51AD-E6A6-488D-9D6F-F44123F32A85}" presName="rootComposite1" presStyleCnt="0"/>
      <dgm:spPr/>
    </dgm:pt>
    <dgm:pt modelId="{FB90DC4E-91CE-44D5-B5FF-AA9A69C46E21}" type="pres">
      <dgm:prSet presAssocID="{158E51AD-E6A6-488D-9D6F-F44123F32A85}" presName="rootText1" presStyleLbl="node0" presStyleIdx="0" presStyleCnt="3" custScaleX="84277" custScaleY="80178" custLinFactX="-100000" custLinFactNeighborX="-142050" custLinFactNeighborY="-45013">
        <dgm:presLayoutVars>
          <dgm:chPref val="3"/>
        </dgm:presLayoutVars>
      </dgm:prSet>
      <dgm:spPr/>
    </dgm:pt>
    <dgm:pt modelId="{781FCDA1-3310-49E9-83C1-74F219804AA2}" type="pres">
      <dgm:prSet presAssocID="{158E51AD-E6A6-488D-9D6F-F44123F32A85}" presName="rootConnector1" presStyleLbl="node1" presStyleIdx="0" presStyleCnt="0"/>
      <dgm:spPr/>
    </dgm:pt>
    <dgm:pt modelId="{2F393409-F29F-4D8B-BAB0-7B11648758F5}" type="pres">
      <dgm:prSet presAssocID="{158E51AD-E6A6-488D-9D6F-F44123F32A85}" presName="hierChild2" presStyleCnt="0"/>
      <dgm:spPr/>
    </dgm:pt>
    <dgm:pt modelId="{DFD6615D-61DF-4CBD-A2EE-4E6D176D82C6}" type="pres">
      <dgm:prSet presAssocID="{DEC75B2E-1360-4646-90E6-39BDA53394EE}" presName="Name37" presStyleLbl="parChTrans1D2" presStyleIdx="0" presStyleCnt="8"/>
      <dgm:spPr/>
    </dgm:pt>
    <dgm:pt modelId="{60A14F83-63A8-4660-BF74-EBF3A282A35C}" type="pres">
      <dgm:prSet presAssocID="{B2B417EB-EC5A-4E2C-81E6-120D6E7397C9}" presName="hierRoot2" presStyleCnt="0">
        <dgm:presLayoutVars>
          <dgm:hierBranch val="init"/>
        </dgm:presLayoutVars>
      </dgm:prSet>
      <dgm:spPr/>
    </dgm:pt>
    <dgm:pt modelId="{60B25222-A49E-40CC-B4EC-F8099DE0E3D2}" type="pres">
      <dgm:prSet presAssocID="{B2B417EB-EC5A-4E2C-81E6-120D6E7397C9}" presName="rootComposite" presStyleCnt="0"/>
      <dgm:spPr/>
    </dgm:pt>
    <dgm:pt modelId="{D4DB06FC-E216-4510-9757-24EB57FC9D0A}" type="pres">
      <dgm:prSet presAssocID="{B2B417EB-EC5A-4E2C-81E6-120D6E7397C9}" presName="rootText" presStyleLbl="node2" presStyleIdx="0" presStyleCnt="5" custScaleX="84277" custScaleY="80178" custLinFactNeighborY="50568">
        <dgm:presLayoutVars>
          <dgm:chPref val="3"/>
        </dgm:presLayoutVars>
      </dgm:prSet>
      <dgm:spPr/>
    </dgm:pt>
    <dgm:pt modelId="{54C97B74-6BD4-4165-8C71-8F91217BD122}" type="pres">
      <dgm:prSet presAssocID="{B2B417EB-EC5A-4E2C-81E6-120D6E7397C9}" presName="rootConnector" presStyleLbl="node2" presStyleIdx="0" presStyleCnt="5"/>
      <dgm:spPr/>
    </dgm:pt>
    <dgm:pt modelId="{5106F581-7AE4-47F3-9654-AE6D69020430}" type="pres">
      <dgm:prSet presAssocID="{B2B417EB-EC5A-4E2C-81E6-120D6E7397C9}" presName="hierChild4" presStyleCnt="0"/>
      <dgm:spPr/>
    </dgm:pt>
    <dgm:pt modelId="{480C536C-6822-484E-95AD-38341388156A}" type="pres">
      <dgm:prSet presAssocID="{B2B417EB-EC5A-4E2C-81E6-120D6E7397C9}" presName="hierChild5" presStyleCnt="0"/>
      <dgm:spPr/>
    </dgm:pt>
    <dgm:pt modelId="{F28F345D-3EE5-4D67-9F3F-D566809B23ED}" type="pres">
      <dgm:prSet presAssocID="{3D52A029-D984-4807-A479-B57BCC0980A6}" presName="Name37" presStyleLbl="parChTrans1D2" presStyleIdx="1" presStyleCnt="8"/>
      <dgm:spPr/>
    </dgm:pt>
    <dgm:pt modelId="{E0D1671D-94EB-40A2-8CAB-BD1F8083DF6B}" type="pres">
      <dgm:prSet presAssocID="{197E8879-D538-42FE-80BF-3A2E84B688BF}" presName="hierRoot2" presStyleCnt="0">
        <dgm:presLayoutVars>
          <dgm:hierBranch val="init"/>
        </dgm:presLayoutVars>
      </dgm:prSet>
      <dgm:spPr/>
    </dgm:pt>
    <dgm:pt modelId="{2073517B-F670-4850-8EF6-B693B0ECE3E6}" type="pres">
      <dgm:prSet presAssocID="{197E8879-D538-42FE-80BF-3A2E84B688BF}" presName="rootComposite" presStyleCnt="0"/>
      <dgm:spPr/>
    </dgm:pt>
    <dgm:pt modelId="{E616A4C4-8D7D-4442-A54D-617867B1F8AF}" type="pres">
      <dgm:prSet presAssocID="{197E8879-D538-42FE-80BF-3A2E84B688BF}" presName="rootText" presStyleLbl="node2" presStyleIdx="1" presStyleCnt="5" custScaleX="84277" custScaleY="80178" custLinFactNeighborX="1736" custLinFactNeighborY="50568">
        <dgm:presLayoutVars>
          <dgm:chPref val="3"/>
        </dgm:presLayoutVars>
      </dgm:prSet>
      <dgm:spPr/>
    </dgm:pt>
    <dgm:pt modelId="{6036F307-9F87-4CA1-866D-BC15F5A7F74A}" type="pres">
      <dgm:prSet presAssocID="{197E8879-D538-42FE-80BF-3A2E84B688BF}" presName="rootConnector" presStyleLbl="node2" presStyleIdx="1" presStyleCnt="5"/>
      <dgm:spPr/>
    </dgm:pt>
    <dgm:pt modelId="{788B97C8-31CF-4ACE-A914-4FF9843C0E76}" type="pres">
      <dgm:prSet presAssocID="{197E8879-D538-42FE-80BF-3A2E84B688BF}" presName="hierChild4" presStyleCnt="0"/>
      <dgm:spPr/>
    </dgm:pt>
    <dgm:pt modelId="{318A9532-0E72-4852-88C2-7749F7C2CD23}" type="pres">
      <dgm:prSet presAssocID="{197E8879-D538-42FE-80BF-3A2E84B688BF}" presName="hierChild5" presStyleCnt="0"/>
      <dgm:spPr/>
    </dgm:pt>
    <dgm:pt modelId="{311CF94C-F7E4-4EDD-8E5C-43806D558FEE}" type="pres">
      <dgm:prSet presAssocID="{461F9587-1C8F-446E-9FA3-AB44854A3D0E}" presName="Name37" presStyleLbl="parChTrans1D2" presStyleIdx="2" presStyleCnt="8"/>
      <dgm:spPr/>
    </dgm:pt>
    <dgm:pt modelId="{9C28E3B0-9CE2-4DE5-9850-B0175E7AF7BF}" type="pres">
      <dgm:prSet presAssocID="{F2516F4C-5046-41FC-A07E-BEDFDC89FCEC}" presName="hierRoot2" presStyleCnt="0">
        <dgm:presLayoutVars>
          <dgm:hierBranch val="init"/>
        </dgm:presLayoutVars>
      </dgm:prSet>
      <dgm:spPr/>
    </dgm:pt>
    <dgm:pt modelId="{17E5D481-DED4-4CB3-970E-2D3FF6E2B316}" type="pres">
      <dgm:prSet presAssocID="{F2516F4C-5046-41FC-A07E-BEDFDC89FCEC}" presName="rootComposite" presStyleCnt="0"/>
      <dgm:spPr/>
    </dgm:pt>
    <dgm:pt modelId="{8F3D9FE4-DF4A-445D-94C8-9EE0A165A28A}" type="pres">
      <dgm:prSet presAssocID="{F2516F4C-5046-41FC-A07E-BEDFDC89FCEC}" presName="rootText" presStyleLbl="node2" presStyleIdx="2" presStyleCnt="5" custScaleX="84277" custScaleY="80178" custLinFactNeighborY="50568">
        <dgm:presLayoutVars>
          <dgm:chPref val="3"/>
        </dgm:presLayoutVars>
      </dgm:prSet>
      <dgm:spPr/>
    </dgm:pt>
    <dgm:pt modelId="{A5E4B495-346F-400A-9A5F-795376FFCDF5}" type="pres">
      <dgm:prSet presAssocID="{F2516F4C-5046-41FC-A07E-BEDFDC89FCEC}" presName="rootConnector" presStyleLbl="node2" presStyleIdx="2" presStyleCnt="5"/>
      <dgm:spPr/>
    </dgm:pt>
    <dgm:pt modelId="{367D0730-3710-43C4-B932-99DBE7486744}" type="pres">
      <dgm:prSet presAssocID="{F2516F4C-5046-41FC-A07E-BEDFDC89FCEC}" presName="hierChild4" presStyleCnt="0"/>
      <dgm:spPr/>
    </dgm:pt>
    <dgm:pt modelId="{3651AA9E-2A1F-4B17-9D05-95EF31CE3069}" type="pres">
      <dgm:prSet presAssocID="{F2516F4C-5046-41FC-A07E-BEDFDC89FCEC}" presName="hierChild5" presStyleCnt="0"/>
      <dgm:spPr/>
    </dgm:pt>
    <dgm:pt modelId="{E46ED0BE-ABED-4ABC-9D07-152317C5D29D}" type="pres">
      <dgm:prSet presAssocID="{2ABA763D-2A8F-465D-BB6E-6D0831BB38BE}" presName="Name37" presStyleLbl="parChTrans1D2" presStyleIdx="3" presStyleCnt="8"/>
      <dgm:spPr/>
    </dgm:pt>
    <dgm:pt modelId="{1E8C7638-CC63-4813-B10A-5B05E9C0A6CE}" type="pres">
      <dgm:prSet presAssocID="{96E7D98D-713A-47D1-84EE-1829BA9866A4}" presName="hierRoot2" presStyleCnt="0">
        <dgm:presLayoutVars>
          <dgm:hierBranch val="init"/>
        </dgm:presLayoutVars>
      </dgm:prSet>
      <dgm:spPr/>
    </dgm:pt>
    <dgm:pt modelId="{79A11563-2715-49EF-B1F6-2623B26147E0}" type="pres">
      <dgm:prSet presAssocID="{96E7D98D-713A-47D1-84EE-1829BA9866A4}" presName="rootComposite" presStyleCnt="0"/>
      <dgm:spPr/>
    </dgm:pt>
    <dgm:pt modelId="{27F4F89D-86BA-4ED6-AA66-964FB7E09E6E}" type="pres">
      <dgm:prSet presAssocID="{96E7D98D-713A-47D1-84EE-1829BA9866A4}" presName="rootText" presStyleLbl="node2" presStyleIdx="3" presStyleCnt="5" custScaleX="84277" custScaleY="80178" custLinFactNeighborY="50568">
        <dgm:presLayoutVars>
          <dgm:chPref val="3"/>
        </dgm:presLayoutVars>
      </dgm:prSet>
      <dgm:spPr>
        <a:xfrm>
          <a:off x="6898216" y="3735356"/>
          <a:ext cx="1546953" cy="735856"/>
        </a:xfrm>
        <a:prstGeom prst="rect">
          <a:avLst/>
        </a:prstGeom>
      </dgm:spPr>
    </dgm:pt>
    <dgm:pt modelId="{331E75E7-CFB7-4F33-A65D-0465940483D4}" type="pres">
      <dgm:prSet presAssocID="{96E7D98D-713A-47D1-84EE-1829BA9866A4}" presName="rootConnector" presStyleLbl="node2" presStyleIdx="3" presStyleCnt="5"/>
      <dgm:spPr/>
    </dgm:pt>
    <dgm:pt modelId="{CECD5FD3-F026-48FE-9827-5B680F9BFFB5}" type="pres">
      <dgm:prSet presAssocID="{96E7D98D-713A-47D1-84EE-1829BA9866A4}" presName="hierChild4" presStyleCnt="0"/>
      <dgm:spPr/>
    </dgm:pt>
    <dgm:pt modelId="{CF2C8E1B-800B-4B00-9EF2-8F32486D4DE9}" type="pres">
      <dgm:prSet presAssocID="{96E7D98D-713A-47D1-84EE-1829BA9866A4}" presName="hierChild5" presStyleCnt="0"/>
      <dgm:spPr/>
    </dgm:pt>
    <dgm:pt modelId="{273FFEA9-8AE3-4CED-B8A9-3A684C926EE9}" type="pres">
      <dgm:prSet presAssocID="{27B8A883-4A64-4EC8-9381-5CF0A0D43A23}" presName="Name37" presStyleLbl="parChTrans1D2" presStyleIdx="4" presStyleCnt="8"/>
      <dgm:spPr/>
    </dgm:pt>
    <dgm:pt modelId="{C274751E-DEF2-4B8E-B25C-AA9954B9AAFD}" type="pres">
      <dgm:prSet presAssocID="{8A420100-4270-471F-B9EF-C82E20DD5C06}" presName="hierRoot2" presStyleCnt="0">
        <dgm:presLayoutVars>
          <dgm:hierBranch val="init"/>
        </dgm:presLayoutVars>
      </dgm:prSet>
      <dgm:spPr/>
    </dgm:pt>
    <dgm:pt modelId="{99849E00-8BA4-400A-83FB-4C1D6690698A}" type="pres">
      <dgm:prSet presAssocID="{8A420100-4270-471F-B9EF-C82E20DD5C06}" presName="rootComposite" presStyleCnt="0"/>
      <dgm:spPr/>
    </dgm:pt>
    <dgm:pt modelId="{BC55FB94-9C61-40B1-955E-759831271273}" type="pres">
      <dgm:prSet presAssocID="{8A420100-4270-471F-B9EF-C82E20DD5C06}" presName="rootText" presStyleLbl="node2" presStyleIdx="4" presStyleCnt="5" custScaleX="84277" custScaleY="80178" custLinFactNeighborY="50568">
        <dgm:presLayoutVars>
          <dgm:chPref val="3"/>
        </dgm:presLayoutVars>
      </dgm:prSet>
      <dgm:spPr>
        <a:xfrm>
          <a:off x="8830637" y="3735356"/>
          <a:ext cx="1546953" cy="735856"/>
        </a:xfrm>
        <a:prstGeom prst="rect">
          <a:avLst/>
        </a:prstGeom>
      </dgm:spPr>
    </dgm:pt>
    <dgm:pt modelId="{DC543532-75AD-4C9F-8906-4E5B95E17D9A}" type="pres">
      <dgm:prSet presAssocID="{8A420100-4270-471F-B9EF-C82E20DD5C06}" presName="rootConnector" presStyleLbl="node2" presStyleIdx="4" presStyleCnt="5"/>
      <dgm:spPr/>
    </dgm:pt>
    <dgm:pt modelId="{BD9A6CCB-F80C-488A-B2A2-7F361BF37B26}" type="pres">
      <dgm:prSet presAssocID="{8A420100-4270-471F-B9EF-C82E20DD5C06}" presName="hierChild4" presStyleCnt="0"/>
      <dgm:spPr/>
    </dgm:pt>
    <dgm:pt modelId="{3D8F8C54-EF53-4D49-B5F6-5BAF083D75EC}" type="pres">
      <dgm:prSet presAssocID="{8A420100-4270-471F-B9EF-C82E20DD5C06}" presName="hierChild5" presStyleCnt="0"/>
      <dgm:spPr/>
    </dgm:pt>
    <dgm:pt modelId="{E85C8566-9311-4F1E-8987-74B2CADF8498}" type="pres">
      <dgm:prSet presAssocID="{158E51AD-E6A6-488D-9D6F-F44123F32A85}" presName="hierChild3" presStyleCnt="0"/>
      <dgm:spPr/>
    </dgm:pt>
    <dgm:pt modelId="{B2B12B85-6DE5-4EF9-8F0B-BCFC6A0A5D9D}" type="pres">
      <dgm:prSet presAssocID="{CD49DC97-A5B7-4381-9CB6-826D0055564D}" presName="Name111" presStyleLbl="parChTrans1D2" presStyleIdx="5" presStyleCnt="8"/>
      <dgm:spPr/>
    </dgm:pt>
    <dgm:pt modelId="{1C4DA9D9-B642-427A-9A8A-67CE35B5E557}" type="pres">
      <dgm:prSet presAssocID="{410B797D-CDDA-4A41-BF1B-FBBFE33A3D24}" presName="hierRoot3" presStyleCnt="0">
        <dgm:presLayoutVars>
          <dgm:hierBranch val="init"/>
        </dgm:presLayoutVars>
      </dgm:prSet>
      <dgm:spPr/>
    </dgm:pt>
    <dgm:pt modelId="{4DE296ED-4339-437F-A4D6-194830EEF26A}" type="pres">
      <dgm:prSet presAssocID="{410B797D-CDDA-4A41-BF1B-FBBFE33A3D24}" presName="rootComposite3" presStyleCnt="0"/>
      <dgm:spPr/>
    </dgm:pt>
    <dgm:pt modelId="{9ADE682D-7DDD-4E68-A76B-D07D53EF5F42}" type="pres">
      <dgm:prSet presAssocID="{410B797D-CDDA-4A41-BF1B-FBBFE33A3D24}" presName="rootText3" presStyleLbl="asst1" presStyleIdx="0" presStyleCnt="3" custScaleX="84277" custScaleY="80178" custLinFactNeighborX="-79188" custLinFactNeighborY="925">
        <dgm:presLayoutVars>
          <dgm:chPref val="3"/>
        </dgm:presLayoutVars>
      </dgm:prSet>
      <dgm:spPr/>
    </dgm:pt>
    <dgm:pt modelId="{120CFE6C-CC7A-4D6D-92CB-1677436D810F}" type="pres">
      <dgm:prSet presAssocID="{410B797D-CDDA-4A41-BF1B-FBBFE33A3D24}" presName="rootConnector3" presStyleLbl="asst1" presStyleIdx="0" presStyleCnt="3"/>
      <dgm:spPr/>
    </dgm:pt>
    <dgm:pt modelId="{F045C0E9-350E-47FF-8D5A-E18B0BB9592D}" type="pres">
      <dgm:prSet presAssocID="{410B797D-CDDA-4A41-BF1B-FBBFE33A3D24}" presName="hierChild6" presStyleCnt="0"/>
      <dgm:spPr/>
    </dgm:pt>
    <dgm:pt modelId="{3A08AE6A-4FE5-428D-97B1-DC44C11DD34B}" type="pres">
      <dgm:prSet presAssocID="{410B797D-CDDA-4A41-BF1B-FBBFE33A3D24}" presName="hierChild7" presStyleCnt="0"/>
      <dgm:spPr/>
    </dgm:pt>
    <dgm:pt modelId="{B91D61C6-D691-47C6-B7FA-014E5E26D9AA}" type="pres">
      <dgm:prSet presAssocID="{0C060F47-98A3-4DF6-880C-C0F95E727B68}" presName="Name111" presStyleLbl="parChTrans1D2" presStyleIdx="6" presStyleCnt="8"/>
      <dgm:spPr/>
    </dgm:pt>
    <dgm:pt modelId="{C28AF566-4EA4-4537-A11E-30388D534E58}" type="pres">
      <dgm:prSet presAssocID="{6C24682E-B53B-4C22-89B7-01F88ED5DD12}" presName="hierRoot3" presStyleCnt="0">
        <dgm:presLayoutVars>
          <dgm:hierBranch val="init"/>
        </dgm:presLayoutVars>
      </dgm:prSet>
      <dgm:spPr/>
    </dgm:pt>
    <dgm:pt modelId="{F0F4BB5E-0E75-4286-A1EF-904585E2B7CE}" type="pres">
      <dgm:prSet presAssocID="{6C24682E-B53B-4C22-89B7-01F88ED5DD12}" presName="rootComposite3" presStyleCnt="0"/>
      <dgm:spPr/>
    </dgm:pt>
    <dgm:pt modelId="{54423121-5783-450D-88C8-2C03D25494EF}" type="pres">
      <dgm:prSet presAssocID="{6C24682E-B53B-4C22-89B7-01F88ED5DD12}" presName="rootText3" presStyleLbl="asst1" presStyleIdx="1" presStyleCnt="3" custScaleX="84277" custScaleY="80178" custLinFactX="-92326" custLinFactNeighborX="-100000" custLinFactNeighborY="82105">
        <dgm:presLayoutVars>
          <dgm:chPref val="3"/>
        </dgm:presLayoutVars>
      </dgm:prSet>
      <dgm:spPr/>
    </dgm:pt>
    <dgm:pt modelId="{F4297050-41CD-4A7C-9F21-663A755DE3DC}" type="pres">
      <dgm:prSet presAssocID="{6C24682E-B53B-4C22-89B7-01F88ED5DD12}" presName="rootConnector3" presStyleLbl="asst1" presStyleIdx="1" presStyleCnt="3"/>
      <dgm:spPr/>
    </dgm:pt>
    <dgm:pt modelId="{EA99FB75-CC01-46F2-A66B-67A10958A746}" type="pres">
      <dgm:prSet presAssocID="{6C24682E-B53B-4C22-89B7-01F88ED5DD12}" presName="hierChild6" presStyleCnt="0"/>
      <dgm:spPr/>
    </dgm:pt>
    <dgm:pt modelId="{EB58B782-9F64-40A1-BF76-287B633B52AA}" type="pres">
      <dgm:prSet presAssocID="{6C24682E-B53B-4C22-89B7-01F88ED5DD12}" presName="hierChild7" presStyleCnt="0"/>
      <dgm:spPr/>
    </dgm:pt>
    <dgm:pt modelId="{F7E5D9C7-3E98-42E6-86BE-F0065DD46389}" type="pres">
      <dgm:prSet presAssocID="{57896651-3DA1-4CBF-813C-3DA6D2B767CC}" presName="Name111" presStyleLbl="parChTrans1D2" presStyleIdx="7" presStyleCnt="8"/>
      <dgm:spPr/>
    </dgm:pt>
    <dgm:pt modelId="{874A01D4-D45A-4EE1-9FC2-FCA7F53B7BE9}" type="pres">
      <dgm:prSet presAssocID="{B4912F37-5714-4700-A068-4CC723BE378E}" presName="hierRoot3" presStyleCnt="0">
        <dgm:presLayoutVars>
          <dgm:hierBranch val="init"/>
        </dgm:presLayoutVars>
      </dgm:prSet>
      <dgm:spPr/>
    </dgm:pt>
    <dgm:pt modelId="{43CF60D0-DF21-4FAA-BD73-A5D3313EB731}" type="pres">
      <dgm:prSet presAssocID="{B4912F37-5714-4700-A068-4CC723BE378E}" presName="rootComposite3" presStyleCnt="0"/>
      <dgm:spPr/>
    </dgm:pt>
    <dgm:pt modelId="{D37D37DC-497C-492A-8E41-4B4AC098113E}" type="pres">
      <dgm:prSet presAssocID="{B4912F37-5714-4700-A068-4CC723BE378E}" presName="rootText3" presStyleLbl="asst1" presStyleIdx="2" presStyleCnt="3" custScaleX="84277" custScaleY="80178" custLinFactY="-100000" custLinFactNeighborX="-79188" custLinFactNeighborY="-123126">
        <dgm:presLayoutVars>
          <dgm:chPref val="3"/>
        </dgm:presLayoutVars>
      </dgm:prSet>
      <dgm:spPr/>
    </dgm:pt>
    <dgm:pt modelId="{56F82F89-E531-49EF-A291-416E27EA2FC7}" type="pres">
      <dgm:prSet presAssocID="{B4912F37-5714-4700-A068-4CC723BE378E}" presName="rootConnector3" presStyleLbl="asst1" presStyleIdx="2" presStyleCnt="3"/>
      <dgm:spPr/>
    </dgm:pt>
    <dgm:pt modelId="{67014DAB-E0FE-4C1C-A328-ACB8D5843A1F}" type="pres">
      <dgm:prSet presAssocID="{B4912F37-5714-4700-A068-4CC723BE378E}" presName="hierChild6" presStyleCnt="0"/>
      <dgm:spPr/>
    </dgm:pt>
    <dgm:pt modelId="{56BC28D9-8746-4C81-AB5F-AE855C1CEE17}" type="pres">
      <dgm:prSet presAssocID="{B4912F37-5714-4700-A068-4CC723BE378E}" presName="hierChild7" presStyleCnt="0"/>
      <dgm:spPr/>
    </dgm:pt>
    <dgm:pt modelId="{36ABCD35-D9B2-4975-8768-2DE0EAD33AC0}" type="pres">
      <dgm:prSet presAssocID="{9ECEDCF7-1399-4B91-AF20-CDB13E388DBE}" presName="hierRoot1" presStyleCnt="0">
        <dgm:presLayoutVars>
          <dgm:hierBranch val="init"/>
        </dgm:presLayoutVars>
      </dgm:prSet>
      <dgm:spPr/>
    </dgm:pt>
    <dgm:pt modelId="{37814297-CA70-44B5-9851-794E3EA403F4}" type="pres">
      <dgm:prSet presAssocID="{9ECEDCF7-1399-4B91-AF20-CDB13E388DBE}" presName="rootComposite1" presStyleCnt="0"/>
      <dgm:spPr/>
    </dgm:pt>
    <dgm:pt modelId="{F52E2E62-1AB7-4089-9662-190EE1108DD0}" type="pres">
      <dgm:prSet presAssocID="{9ECEDCF7-1399-4B91-AF20-CDB13E388DBE}" presName="rootText1" presStyleLbl="node0" presStyleIdx="1" presStyleCnt="3" custScaleX="84277" custScaleY="80178" custLinFactX="-100000" custLinFactY="100000" custLinFactNeighborX="-137103" custLinFactNeighborY="195206">
        <dgm:presLayoutVars>
          <dgm:chPref val="3"/>
        </dgm:presLayoutVars>
      </dgm:prSet>
      <dgm:spPr/>
    </dgm:pt>
    <dgm:pt modelId="{2CE890AC-2F3C-41E0-ACC0-182F3626D6DD}" type="pres">
      <dgm:prSet presAssocID="{9ECEDCF7-1399-4B91-AF20-CDB13E388DBE}" presName="rootConnector1" presStyleLbl="asst0" presStyleIdx="0" presStyleCnt="0"/>
      <dgm:spPr/>
    </dgm:pt>
    <dgm:pt modelId="{5CB4BB44-D854-4BB2-92D8-EC317967A7A7}" type="pres">
      <dgm:prSet presAssocID="{9ECEDCF7-1399-4B91-AF20-CDB13E388DBE}" presName="hierChild2" presStyleCnt="0"/>
      <dgm:spPr/>
    </dgm:pt>
    <dgm:pt modelId="{C57D3C81-AF99-41AD-BBDE-10BDA70737B4}" type="pres">
      <dgm:prSet presAssocID="{9ECEDCF7-1399-4B91-AF20-CDB13E388DBE}" presName="hierChild3" presStyleCnt="0"/>
      <dgm:spPr/>
    </dgm:pt>
    <dgm:pt modelId="{C2BDA385-50E9-4956-B9C8-9048A4E50902}" type="pres">
      <dgm:prSet presAssocID="{FBCB9289-E646-436E-9A7B-2698920F63E9}" presName="hierRoot1" presStyleCnt="0">
        <dgm:presLayoutVars>
          <dgm:hierBranch val="init"/>
        </dgm:presLayoutVars>
      </dgm:prSet>
      <dgm:spPr/>
    </dgm:pt>
    <dgm:pt modelId="{2C6A6186-BF01-484A-868D-C7C883235BA2}" type="pres">
      <dgm:prSet presAssocID="{FBCB9289-E646-436E-9A7B-2698920F63E9}" presName="rootComposite1" presStyleCnt="0"/>
      <dgm:spPr/>
    </dgm:pt>
    <dgm:pt modelId="{B656268C-060D-4A26-B653-E5AD933FFBEC}" type="pres">
      <dgm:prSet presAssocID="{FBCB9289-E646-436E-9A7B-2698920F63E9}" presName="rootText1" presStyleLbl="node0" presStyleIdx="2" presStyleCnt="3" custScaleX="84277" custScaleY="80178" custLinFactX="-100000" custLinFactY="43102" custLinFactNeighborX="-142830" custLinFactNeighborY="100000">
        <dgm:presLayoutVars>
          <dgm:chPref val="3"/>
        </dgm:presLayoutVars>
      </dgm:prSet>
      <dgm:spPr/>
    </dgm:pt>
    <dgm:pt modelId="{96136260-7334-4A30-A41D-E63974B15A02}" type="pres">
      <dgm:prSet presAssocID="{FBCB9289-E646-436E-9A7B-2698920F63E9}" presName="rootConnector1" presStyleLbl="asst0" presStyleIdx="0" presStyleCnt="0"/>
      <dgm:spPr/>
    </dgm:pt>
    <dgm:pt modelId="{9EFCC5E3-5CD7-41D6-91C0-F399DA471452}" type="pres">
      <dgm:prSet presAssocID="{FBCB9289-E646-436E-9A7B-2698920F63E9}" presName="hierChild2" presStyleCnt="0"/>
      <dgm:spPr/>
    </dgm:pt>
    <dgm:pt modelId="{F1A5ED97-87EC-4728-B611-12A97CBFB1C4}" type="pres">
      <dgm:prSet presAssocID="{FBCB9289-E646-436E-9A7B-2698920F63E9}" presName="hierChild3" presStyleCnt="0"/>
      <dgm:spPr/>
    </dgm:pt>
  </dgm:ptLst>
  <dgm:cxnLst>
    <dgm:cxn modelId="{874C0504-62D9-459C-BCFF-AAF95CE03E5D}" type="presOf" srcId="{9ECEDCF7-1399-4B91-AF20-CDB13E388DBE}" destId="{F52E2E62-1AB7-4089-9662-190EE1108DD0}" srcOrd="0" destOrd="0" presId="urn:microsoft.com/office/officeart/2005/8/layout/orgChart1"/>
    <dgm:cxn modelId="{A6053107-7A98-4897-A155-AFCBFE7E4783}" srcId="{158E51AD-E6A6-488D-9D6F-F44123F32A85}" destId="{B4912F37-5714-4700-A068-4CC723BE378E}" srcOrd="7" destOrd="0" parTransId="{57896651-3DA1-4CBF-813C-3DA6D2B767CC}" sibTransId="{3A840299-CE1F-4F71-96DB-EA4F10AEF67B}"/>
    <dgm:cxn modelId="{2853720B-1F97-4D93-B932-10C544F52962}" type="presOf" srcId="{F2516F4C-5046-41FC-A07E-BEDFDC89FCEC}" destId="{A5E4B495-346F-400A-9A5F-795376FFCDF5}" srcOrd="1" destOrd="0" presId="urn:microsoft.com/office/officeart/2005/8/layout/orgChart1"/>
    <dgm:cxn modelId="{AA92D412-5604-4779-8660-B71C660A201C}" type="presOf" srcId="{B2B417EB-EC5A-4E2C-81E6-120D6E7397C9}" destId="{54C97B74-6BD4-4165-8C71-8F91217BD122}" srcOrd="1" destOrd="0" presId="urn:microsoft.com/office/officeart/2005/8/layout/orgChart1"/>
    <dgm:cxn modelId="{4A10771A-595D-4B05-AE75-B2960A449F02}" type="presOf" srcId="{0C060F47-98A3-4DF6-880C-C0F95E727B68}" destId="{B91D61C6-D691-47C6-B7FA-014E5E26D9AA}" srcOrd="0" destOrd="0" presId="urn:microsoft.com/office/officeart/2005/8/layout/orgChart1"/>
    <dgm:cxn modelId="{E9F11824-86DD-4855-9BDE-4BC5430FC95F}" srcId="{158E51AD-E6A6-488D-9D6F-F44123F32A85}" destId="{197E8879-D538-42FE-80BF-3A2E84B688BF}" srcOrd="3" destOrd="0" parTransId="{3D52A029-D984-4807-A479-B57BCC0980A6}" sibTransId="{E02E9778-1C61-43D1-8B3E-8F80E245EDAC}"/>
    <dgm:cxn modelId="{4D4D5B24-CDEA-44CD-B95F-DB460C2B144C}" type="presOf" srcId="{197E8879-D538-42FE-80BF-3A2E84B688BF}" destId="{E616A4C4-8D7D-4442-A54D-617867B1F8AF}" srcOrd="0" destOrd="0" presId="urn:microsoft.com/office/officeart/2005/8/layout/orgChart1"/>
    <dgm:cxn modelId="{550E6C28-B784-422C-AF96-53E0C24E11FA}" srcId="{158E51AD-E6A6-488D-9D6F-F44123F32A85}" destId="{8A420100-4270-471F-B9EF-C82E20DD5C06}" srcOrd="6" destOrd="0" parTransId="{27B8A883-4A64-4EC8-9381-5CF0A0D43A23}" sibTransId="{24B28BB2-E86A-47BF-96BA-AFAA4AD91828}"/>
    <dgm:cxn modelId="{5FD40529-E0A9-43B6-8451-087815007626}" srcId="{D25274F8-5ACC-432A-8499-F87B1B990247}" destId="{158E51AD-E6A6-488D-9D6F-F44123F32A85}" srcOrd="0" destOrd="0" parTransId="{057A83AF-6957-4E80-A0A0-F07A68851D8F}" sibTransId="{106DAD99-747A-4BCF-92F0-C17A71317790}"/>
    <dgm:cxn modelId="{A115DF2F-3674-471B-8B1C-60843C0D2599}" srcId="{D25274F8-5ACC-432A-8499-F87B1B990247}" destId="{FBCB9289-E646-436E-9A7B-2698920F63E9}" srcOrd="2" destOrd="0" parTransId="{07B071F3-89FD-4E50-9264-90F0500975F5}" sibTransId="{B8C4AF6F-BDB5-4C54-89D9-D6B9677522F4}"/>
    <dgm:cxn modelId="{A61E9E33-48A5-4D35-A636-CEF92B75BC96}" type="presOf" srcId="{158E51AD-E6A6-488D-9D6F-F44123F32A85}" destId="{FB90DC4E-91CE-44D5-B5FF-AA9A69C46E21}" srcOrd="0" destOrd="0" presId="urn:microsoft.com/office/officeart/2005/8/layout/orgChart1"/>
    <dgm:cxn modelId="{D9AF173E-1FA1-4A87-94BA-D6B57E003262}" srcId="{158E51AD-E6A6-488D-9D6F-F44123F32A85}" destId="{410B797D-CDDA-4A41-BF1B-FBBFE33A3D24}" srcOrd="0" destOrd="0" parTransId="{CD49DC97-A5B7-4381-9CB6-826D0055564D}" sibTransId="{63F38220-825C-412A-9611-54A67B5D9EF7}"/>
    <dgm:cxn modelId="{8EBB6160-1C07-4A13-A57F-264C66B0BDC7}" type="presOf" srcId="{158E51AD-E6A6-488D-9D6F-F44123F32A85}" destId="{781FCDA1-3310-49E9-83C1-74F219804AA2}" srcOrd="1" destOrd="0" presId="urn:microsoft.com/office/officeart/2005/8/layout/orgChart1"/>
    <dgm:cxn modelId="{D9A59064-2906-4FA9-9C95-009FA9FE8425}" type="presOf" srcId="{410B797D-CDDA-4A41-BF1B-FBBFE33A3D24}" destId="{9ADE682D-7DDD-4E68-A76B-D07D53EF5F42}" srcOrd="0" destOrd="0" presId="urn:microsoft.com/office/officeart/2005/8/layout/orgChart1"/>
    <dgm:cxn modelId="{1254936B-42F1-4577-B598-20B898E04B1D}" srcId="{158E51AD-E6A6-488D-9D6F-F44123F32A85}" destId="{F2516F4C-5046-41FC-A07E-BEDFDC89FCEC}" srcOrd="4" destOrd="0" parTransId="{461F9587-1C8F-446E-9FA3-AB44854A3D0E}" sibTransId="{AC1A54B9-069D-4371-AB97-719091C0A407}"/>
    <dgm:cxn modelId="{0ADC4A4F-110B-4646-87F6-18B24BDB628E}" type="presOf" srcId="{D25274F8-5ACC-432A-8499-F87B1B990247}" destId="{D722DEF5-CC74-4BA3-9FB6-C28FDB176D40}" srcOrd="0" destOrd="0" presId="urn:microsoft.com/office/officeart/2005/8/layout/orgChart1"/>
    <dgm:cxn modelId="{D9886F70-4964-40FA-BCE9-9C43F84FA25E}" type="presOf" srcId="{DEC75B2E-1360-4646-90E6-39BDA53394EE}" destId="{DFD6615D-61DF-4CBD-A2EE-4E6D176D82C6}" srcOrd="0" destOrd="0" presId="urn:microsoft.com/office/officeart/2005/8/layout/orgChart1"/>
    <dgm:cxn modelId="{2B7DBE53-FE83-4022-98DC-B444C4D3B349}" type="presOf" srcId="{CD49DC97-A5B7-4381-9CB6-826D0055564D}" destId="{B2B12B85-6DE5-4EF9-8F0B-BCFC6A0A5D9D}" srcOrd="0" destOrd="0" presId="urn:microsoft.com/office/officeart/2005/8/layout/orgChart1"/>
    <dgm:cxn modelId="{5B2BBD80-21C2-4BA6-8F29-0CE5A19D8339}" type="presOf" srcId="{8A420100-4270-471F-B9EF-C82E20DD5C06}" destId="{DC543532-75AD-4C9F-8906-4E5B95E17D9A}" srcOrd="1" destOrd="0" presId="urn:microsoft.com/office/officeart/2005/8/layout/orgChart1"/>
    <dgm:cxn modelId="{434A0E84-ABF5-431D-9308-C14FF746FEBB}" type="presOf" srcId="{F2516F4C-5046-41FC-A07E-BEDFDC89FCEC}" destId="{8F3D9FE4-DF4A-445D-94C8-9EE0A165A28A}" srcOrd="0" destOrd="0" presId="urn:microsoft.com/office/officeart/2005/8/layout/orgChart1"/>
    <dgm:cxn modelId="{B28C0285-553F-4CF6-9FA3-FE4311AB3DEC}" type="presOf" srcId="{FBCB9289-E646-436E-9A7B-2698920F63E9}" destId="{B656268C-060D-4A26-B653-E5AD933FFBEC}" srcOrd="0" destOrd="0" presId="urn:microsoft.com/office/officeart/2005/8/layout/orgChart1"/>
    <dgm:cxn modelId="{89E14D8E-D6B3-4D91-A188-7848326EECFB}" type="presOf" srcId="{2ABA763D-2A8F-465D-BB6E-6D0831BB38BE}" destId="{E46ED0BE-ABED-4ABC-9D07-152317C5D29D}" srcOrd="0" destOrd="0" presId="urn:microsoft.com/office/officeart/2005/8/layout/orgChart1"/>
    <dgm:cxn modelId="{9669A193-463E-4FB9-9D8C-D96AE61630AC}" srcId="{D25274F8-5ACC-432A-8499-F87B1B990247}" destId="{9ECEDCF7-1399-4B91-AF20-CDB13E388DBE}" srcOrd="1" destOrd="0" parTransId="{FB9F9D2A-0FAD-4AF1-81C9-1AA759296B17}" sibTransId="{DECF1593-CE79-4DFF-8B31-B41A56362685}"/>
    <dgm:cxn modelId="{96989596-C306-4BD5-881C-58430F316FF2}" type="presOf" srcId="{197E8879-D538-42FE-80BF-3A2E84B688BF}" destId="{6036F307-9F87-4CA1-866D-BC15F5A7F74A}" srcOrd="1" destOrd="0" presId="urn:microsoft.com/office/officeart/2005/8/layout/orgChart1"/>
    <dgm:cxn modelId="{E6C12098-EC74-4C87-A6E5-61ADA87DC37D}" srcId="{158E51AD-E6A6-488D-9D6F-F44123F32A85}" destId="{6C24682E-B53B-4C22-89B7-01F88ED5DD12}" srcOrd="1" destOrd="0" parTransId="{0C060F47-98A3-4DF6-880C-C0F95E727B68}" sibTransId="{D2C14921-03EC-4570-B556-0EE397B29A8B}"/>
    <dgm:cxn modelId="{99A94C9D-A78A-45CE-9D2B-1AD8BAA469B2}" type="presOf" srcId="{461F9587-1C8F-446E-9FA3-AB44854A3D0E}" destId="{311CF94C-F7E4-4EDD-8E5C-43806D558FEE}" srcOrd="0" destOrd="0" presId="urn:microsoft.com/office/officeart/2005/8/layout/orgChart1"/>
    <dgm:cxn modelId="{D8A9A4A1-158D-429C-A867-D2F2E77B6B54}" srcId="{158E51AD-E6A6-488D-9D6F-F44123F32A85}" destId="{B2B417EB-EC5A-4E2C-81E6-120D6E7397C9}" srcOrd="2" destOrd="0" parTransId="{DEC75B2E-1360-4646-90E6-39BDA53394EE}" sibTransId="{F00528E6-67D7-4285-8BFC-3F25AD85CCFE}"/>
    <dgm:cxn modelId="{B571F8A6-9113-48A8-A734-86D0181B1BCA}" type="presOf" srcId="{B4912F37-5714-4700-A068-4CC723BE378E}" destId="{56F82F89-E531-49EF-A291-416E27EA2FC7}" srcOrd="1" destOrd="0" presId="urn:microsoft.com/office/officeart/2005/8/layout/orgChart1"/>
    <dgm:cxn modelId="{CA0382A9-5DF2-4E28-8167-7C6CB23C9197}" type="presOf" srcId="{B2B417EB-EC5A-4E2C-81E6-120D6E7397C9}" destId="{D4DB06FC-E216-4510-9757-24EB57FC9D0A}" srcOrd="0" destOrd="0" presId="urn:microsoft.com/office/officeart/2005/8/layout/orgChart1"/>
    <dgm:cxn modelId="{461ABAAA-0BEF-451A-A64A-A3FB24BE8A24}" type="presOf" srcId="{27B8A883-4A64-4EC8-9381-5CF0A0D43A23}" destId="{273FFEA9-8AE3-4CED-B8A9-3A684C926EE9}" srcOrd="0" destOrd="0" presId="urn:microsoft.com/office/officeart/2005/8/layout/orgChart1"/>
    <dgm:cxn modelId="{211044AB-CA9A-418F-AF4E-0037C785D5E8}" srcId="{158E51AD-E6A6-488D-9D6F-F44123F32A85}" destId="{96E7D98D-713A-47D1-84EE-1829BA9866A4}" srcOrd="5" destOrd="0" parTransId="{2ABA763D-2A8F-465D-BB6E-6D0831BB38BE}" sibTransId="{4D3692E8-28C1-4FA6-A8D1-0AF568548D4B}"/>
    <dgm:cxn modelId="{2D6152AB-363C-403B-B05D-4883CCE2FF40}" type="presOf" srcId="{3D52A029-D984-4807-A479-B57BCC0980A6}" destId="{F28F345D-3EE5-4D67-9F3F-D566809B23ED}" srcOrd="0" destOrd="0" presId="urn:microsoft.com/office/officeart/2005/8/layout/orgChart1"/>
    <dgm:cxn modelId="{C81CBEC1-BB91-457C-8E48-B11DAD8D9715}" type="presOf" srcId="{410B797D-CDDA-4A41-BF1B-FBBFE33A3D24}" destId="{120CFE6C-CC7A-4D6D-92CB-1677436D810F}" srcOrd="1" destOrd="0" presId="urn:microsoft.com/office/officeart/2005/8/layout/orgChart1"/>
    <dgm:cxn modelId="{822952C2-F6C2-4774-9917-E182680BC4BF}" type="presOf" srcId="{96E7D98D-713A-47D1-84EE-1829BA9866A4}" destId="{331E75E7-CFB7-4F33-A65D-0465940483D4}" srcOrd="1" destOrd="0" presId="urn:microsoft.com/office/officeart/2005/8/layout/orgChart1"/>
    <dgm:cxn modelId="{6C1D14CB-4A86-4DDB-9EAF-3D524864DF0C}" type="presOf" srcId="{6C24682E-B53B-4C22-89B7-01F88ED5DD12}" destId="{54423121-5783-450D-88C8-2C03D25494EF}" srcOrd="0" destOrd="0" presId="urn:microsoft.com/office/officeart/2005/8/layout/orgChart1"/>
    <dgm:cxn modelId="{BAA6B5CE-0CDB-43EA-AEFC-5AABEDB3023C}" type="presOf" srcId="{FBCB9289-E646-436E-9A7B-2698920F63E9}" destId="{96136260-7334-4A30-A41D-E63974B15A02}" srcOrd="1" destOrd="0" presId="urn:microsoft.com/office/officeart/2005/8/layout/orgChart1"/>
    <dgm:cxn modelId="{41F868CF-40E2-4ADC-A751-83D0D2380479}" type="presOf" srcId="{9ECEDCF7-1399-4B91-AF20-CDB13E388DBE}" destId="{2CE890AC-2F3C-41E0-ACC0-182F3626D6DD}" srcOrd="1" destOrd="0" presId="urn:microsoft.com/office/officeart/2005/8/layout/orgChart1"/>
    <dgm:cxn modelId="{5DE183E6-A549-4DAB-BB20-A7680F131D76}" type="presOf" srcId="{8A420100-4270-471F-B9EF-C82E20DD5C06}" destId="{BC55FB94-9C61-40B1-955E-759831271273}" srcOrd="0" destOrd="0" presId="urn:microsoft.com/office/officeart/2005/8/layout/orgChart1"/>
    <dgm:cxn modelId="{34E939EC-190F-48CB-A947-C370ABD7A0A9}" type="presOf" srcId="{B4912F37-5714-4700-A068-4CC723BE378E}" destId="{D37D37DC-497C-492A-8E41-4B4AC098113E}" srcOrd="0" destOrd="0" presId="urn:microsoft.com/office/officeart/2005/8/layout/orgChart1"/>
    <dgm:cxn modelId="{91AF60EC-2E10-4A21-A441-7F6693278A11}" type="presOf" srcId="{6C24682E-B53B-4C22-89B7-01F88ED5DD12}" destId="{F4297050-41CD-4A7C-9F21-663A755DE3DC}" srcOrd="1" destOrd="0" presId="urn:microsoft.com/office/officeart/2005/8/layout/orgChart1"/>
    <dgm:cxn modelId="{3D01E9F2-EBB6-47D3-86C2-39461ACDF871}" type="presOf" srcId="{96E7D98D-713A-47D1-84EE-1829BA9866A4}" destId="{27F4F89D-86BA-4ED6-AA66-964FB7E09E6E}" srcOrd="0" destOrd="0" presId="urn:microsoft.com/office/officeart/2005/8/layout/orgChart1"/>
    <dgm:cxn modelId="{EF1D7BF9-465F-48A8-924B-692AB77F4CD8}" type="presOf" srcId="{57896651-3DA1-4CBF-813C-3DA6D2B767CC}" destId="{F7E5D9C7-3E98-42E6-86BE-F0065DD46389}" srcOrd="0" destOrd="0" presId="urn:microsoft.com/office/officeart/2005/8/layout/orgChart1"/>
    <dgm:cxn modelId="{78FEE4BA-C7BF-4AE4-9370-6172DBBAAAC8}" type="presParOf" srcId="{D722DEF5-CC74-4BA3-9FB6-C28FDB176D40}" destId="{B6699D7A-314B-49A9-9AC0-7FAC457AAC2B}" srcOrd="0" destOrd="0" presId="urn:microsoft.com/office/officeart/2005/8/layout/orgChart1"/>
    <dgm:cxn modelId="{B34E9C62-5105-4242-BD07-F7F75673B768}" type="presParOf" srcId="{B6699D7A-314B-49A9-9AC0-7FAC457AAC2B}" destId="{A5A7C9EF-7337-4F55-B4D4-BB96AA6443CB}" srcOrd="0" destOrd="0" presId="urn:microsoft.com/office/officeart/2005/8/layout/orgChart1"/>
    <dgm:cxn modelId="{3C88A8C0-3413-4F92-8423-EF9CEB9E3F85}" type="presParOf" srcId="{A5A7C9EF-7337-4F55-B4D4-BB96AA6443CB}" destId="{FB90DC4E-91CE-44D5-B5FF-AA9A69C46E21}" srcOrd="0" destOrd="0" presId="urn:microsoft.com/office/officeart/2005/8/layout/orgChart1"/>
    <dgm:cxn modelId="{79AAA792-4023-4643-AC67-ADC449E4FAA8}" type="presParOf" srcId="{A5A7C9EF-7337-4F55-B4D4-BB96AA6443CB}" destId="{781FCDA1-3310-49E9-83C1-74F219804AA2}" srcOrd="1" destOrd="0" presId="urn:microsoft.com/office/officeart/2005/8/layout/orgChart1"/>
    <dgm:cxn modelId="{38C7DC8B-1FB3-4C5E-9CBF-7CE5F0663EA2}" type="presParOf" srcId="{B6699D7A-314B-49A9-9AC0-7FAC457AAC2B}" destId="{2F393409-F29F-4D8B-BAB0-7B11648758F5}" srcOrd="1" destOrd="0" presId="urn:microsoft.com/office/officeart/2005/8/layout/orgChart1"/>
    <dgm:cxn modelId="{21668D5E-E127-4C5A-B6D2-8A3D09955C35}" type="presParOf" srcId="{2F393409-F29F-4D8B-BAB0-7B11648758F5}" destId="{DFD6615D-61DF-4CBD-A2EE-4E6D176D82C6}" srcOrd="0" destOrd="0" presId="urn:microsoft.com/office/officeart/2005/8/layout/orgChart1"/>
    <dgm:cxn modelId="{2EC28823-008C-4C7A-B932-7641A5B23CA7}" type="presParOf" srcId="{2F393409-F29F-4D8B-BAB0-7B11648758F5}" destId="{60A14F83-63A8-4660-BF74-EBF3A282A35C}" srcOrd="1" destOrd="0" presId="urn:microsoft.com/office/officeart/2005/8/layout/orgChart1"/>
    <dgm:cxn modelId="{8F9D3B07-EB2D-410A-B4AA-64ED8F7FA846}" type="presParOf" srcId="{60A14F83-63A8-4660-BF74-EBF3A282A35C}" destId="{60B25222-A49E-40CC-B4EC-F8099DE0E3D2}" srcOrd="0" destOrd="0" presId="urn:microsoft.com/office/officeart/2005/8/layout/orgChart1"/>
    <dgm:cxn modelId="{04C1624F-7304-4617-B7F2-0ED695EC8C32}" type="presParOf" srcId="{60B25222-A49E-40CC-B4EC-F8099DE0E3D2}" destId="{D4DB06FC-E216-4510-9757-24EB57FC9D0A}" srcOrd="0" destOrd="0" presId="urn:microsoft.com/office/officeart/2005/8/layout/orgChart1"/>
    <dgm:cxn modelId="{F90D3C7B-9F76-4C6F-BDF3-A638033D5AAD}" type="presParOf" srcId="{60B25222-A49E-40CC-B4EC-F8099DE0E3D2}" destId="{54C97B74-6BD4-4165-8C71-8F91217BD122}" srcOrd="1" destOrd="0" presId="urn:microsoft.com/office/officeart/2005/8/layout/orgChart1"/>
    <dgm:cxn modelId="{1641FD82-30CF-46AC-80FF-8E5DE30772A0}" type="presParOf" srcId="{60A14F83-63A8-4660-BF74-EBF3A282A35C}" destId="{5106F581-7AE4-47F3-9654-AE6D69020430}" srcOrd="1" destOrd="0" presId="urn:microsoft.com/office/officeart/2005/8/layout/orgChart1"/>
    <dgm:cxn modelId="{C357D9D6-C798-4F11-A519-2BE0C9E4B19A}" type="presParOf" srcId="{60A14F83-63A8-4660-BF74-EBF3A282A35C}" destId="{480C536C-6822-484E-95AD-38341388156A}" srcOrd="2" destOrd="0" presId="urn:microsoft.com/office/officeart/2005/8/layout/orgChart1"/>
    <dgm:cxn modelId="{E18F7AF0-FF3D-4DD3-9176-5512F0D3E02D}" type="presParOf" srcId="{2F393409-F29F-4D8B-BAB0-7B11648758F5}" destId="{F28F345D-3EE5-4D67-9F3F-D566809B23ED}" srcOrd="2" destOrd="0" presId="urn:microsoft.com/office/officeart/2005/8/layout/orgChart1"/>
    <dgm:cxn modelId="{5BE39827-1D64-4E43-9C6F-275ABF60E75E}" type="presParOf" srcId="{2F393409-F29F-4D8B-BAB0-7B11648758F5}" destId="{E0D1671D-94EB-40A2-8CAB-BD1F8083DF6B}" srcOrd="3" destOrd="0" presId="urn:microsoft.com/office/officeart/2005/8/layout/orgChart1"/>
    <dgm:cxn modelId="{07C78273-E656-46DE-92DD-CB9B9ABFAC42}" type="presParOf" srcId="{E0D1671D-94EB-40A2-8CAB-BD1F8083DF6B}" destId="{2073517B-F670-4850-8EF6-B693B0ECE3E6}" srcOrd="0" destOrd="0" presId="urn:microsoft.com/office/officeart/2005/8/layout/orgChart1"/>
    <dgm:cxn modelId="{E62D5DA5-B2F4-4C94-BE67-D29FD8664E06}" type="presParOf" srcId="{2073517B-F670-4850-8EF6-B693B0ECE3E6}" destId="{E616A4C4-8D7D-4442-A54D-617867B1F8AF}" srcOrd="0" destOrd="0" presId="urn:microsoft.com/office/officeart/2005/8/layout/orgChart1"/>
    <dgm:cxn modelId="{3C4DC848-B457-4D60-AE98-C3225E841D12}" type="presParOf" srcId="{2073517B-F670-4850-8EF6-B693B0ECE3E6}" destId="{6036F307-9F87-4CA1-866D-BC15F5A7F74A}" srcOrd="1" destOrd="0" presId="urn:microsoft.com/office/officeart/2005/8/layout/orgChart1"/>
    <dgm:cxn modelId="{AEDE336A-4C71-490C-8FF7-6BA57C99F623}" type="presParOf" srcId="{E0D1671D-94EB-40A2-8CAB-BD1F8083DF6B}" destId="{788B97C8-31CF-4ACE-A914-4FF9843C0E76}" srcOrd="1" destOrd="0" presId="urn:microsoft.com/office/officeart/2005/8/layout/orgChart1"/>
    <dgm:cxn modelId="{FACC935F-7EEF-4A15-9323-9F4179951A0D}" type="presParOf" srcId="{E0D1671D-94EB-40A2-8CAB-BD1F8083DF6B}" destId="{318A9532-0E72-4852-88C2-7749F7C2CD23}" srcOrd="2" destOrd="0" presId="urn:microsoft.com/office/officeart/2005/8/layout/orgChart1"/>
    <dgm:cxn modelId="{6CAF0519-E54F-4F38-9785-3E9451E280B7}" type="presParOf" srcId="{2F393409-F29F-4D8B-BAB0-7B11648758F5}" destId="{311CF94C-F7E4-4EDD-8E5C-43806D558FEE}" srcOrd="4" destOrd="0" presId="urn:microsoft.com/office/officeart/2005/8/layout/orgChart1"/>
    <dgm:cxn modelId="{45C057E3-565F-457C-917A-234F34C48C28}" type="presParOf" srcId="{2F393409-F29F-4D8B-BAB0-7B11648758F5}" destId="{9C28E3B0-9CE2-4DE5-9850-B0175E7AF7BF}" srcOrd="5" destOrd="0" presId="urn:microsoft.com/office/officeart/2005/8/layout/orgChart1"/>
    <dgm:cxn modelId="{DB75FD7B-6DD9-4A82-A095-14DBEDE6F439}" type="presParOf" srcId="{9C28E3B0-9CE2-4DE5-9850-B0175E7AF7BF}" destId="{17E5D481-DED4-4CB3-970E-2D3FF6E2B316}" srcOrd="0" destOrd="0" presId="urn:microsoft.com/office/officeart/2005/8/layout/orgChart1"/>
    <dgm:cxn modelId="{166EE687-F905-47A0-95AA-7752001D7CDD}" type="presParOf" srcId="{17E5D481-DED4-4CB3-970E-2D3FF6E2B316}" destId="{8F3D9FE4-DF4A-445D-94C8-9EE0A165A28A}" srcOrd="0" destOrd="0" presId="urn:microsoft.com/office/officeart/2005/8/layout/orgChart1"/>
    <dgm:cxn modelId="{347BEB35-D69F-41D3-A231-78101CBB688A}" type="presParOf" srcId="{17E5D481-DED4-4CB3-970E-2D3FF6E2B316}" destId="{A5E4B495-346F-400A-9A5F-795376FFCDF5}" srcOrd="1" destOrd="0" presId="urn:microsoft.com/office/officeart/2005/8/layout/orgChart1"/>
    <dgm:cxn modelId="{097D2FAC-187C-4C05-8E62-3028CAC857FA}" type="presParOf" srcId="{9C28E3B0-9CE2-4DE5-9850-B0175E7AF7BF}" destId="{367D0730-3710-43C4-B932-99DBE7486744}" srcOrd="1" destOrd="0" presId="urn:microsoft.com/office/officeart/2005/8/layout/orgChart1"/>
    <dgm:cxn modelId="{287ACACF-7060-4399-9E20-BA884BBD8B29}" type="presParOf" srcId="{9C28E3B0-9CE2-4DE5-9850-B0175E7AF7BF}" destId="{3651AA9E-2A1F-4B17-9D05-95EF31CE3069}" srcOrd="2" destOrd="0" presId="urn:microsoft.com/office/officeart/2005/8/layout/orgChart1"/>
    <dgm:cxn modelId="{71B4ED8E-504A-4CF6-B516-2BF6ABC47E7A}" type="presParOf" srcId="{2F393409-F29F-4D8B-BAB0-7B11648758F5}" destId="{E46ED0BE-ABED-4ABC-9D07-152317C5D29D}" srcOrd="6" destOrd="0" presId="urn:microsoft.com/office/officeart/2005/8/layout/orgChart1"/>
    <dgm:cxn modelId="{DB765528-F26C-4F3B-A8F4-92B3EF0BA0F9}" type="presParOf" srcId="{2F393409-F29F-4D8B-BAB0-7B11648758F5}" destId="{1E8C7638-CC63-4813-B10A-5B05E9C0A6CE}" srcOrd="7" destOrd="0" presId="urn:microsoft.com/office/officeart/2005/8/layout/orgChart1"/>
    <dgm:cxn modelId="{CB4EA101-D931-4172-8DAF-CC9B988F29DF}" type="presParOf" srcId="{1E8C7638-CC63-4813-B10A-5B05E9C0A6CE}" destId="{79A11563-2715-49EF-B1F6-2623B26147E0}" srcOrd="0" destOrd="0" presId="urn:microsoft.com/office/officeart/2005/8/layout/orgChart1"/>
    <dgm:cxn modelId="{4D7AD2B6-6C0A-4325-A759-F4F27E446B12}" type="presParOf" srcId="{79A11563-2715-49EF-B1F6-2623B26147E0}" destId="{27F4F89D-86BA-4ED6-AA66-964FB7E09E6E}" srcOrd="0" destOrd="0" presId="urn:microsoft.com/office/officeart/2005/8/layout/orgChart1"/>
    <dgm:cxn modelId="{E54CE986-6ED7-4C40-A5CB-A30D1CFF5555}" type="presParOf" srcId="{79A11563-2715-49EF-B1F6-2623B26147E0}" destId="{331E75E7-CFB7-4F33-A65D-0465940483D4}" srcOrd="1" destOrd="0" presId="urn:microsoft.com/office/officeart/2005/8/layout/orgChart1"/>
    <dgm:cxn modelId="{E60F0A10-DAAC-4ADC-81E4-CA17B889D565}" type="presParOf" srcId="{1E8C7638-CC63-4813-B10A-5B05E9C0A6CE}" destId="{CECD5FD3-F026-48FE-9827-5B680F9BFFB5}" srcOrd="1" destOrd="0" presId="urn:microsoft.com/office/officeart/2005/8/layout/orgChart1"/>
    <dgm:cxn modelId="{51011536-730A-414A-920E-21AF2BC9927F}" type="presParOf" srcId="{1E8C7638-CC63-4813-B10A-5B05E9C0A6CE}" destId="{CF2C8E1B-800B-4B00-9EF2-8F32486D4DE9}" srcOrd="2" destOrd="0" presId="urn:microsoft.com/office/officeart/2005/8/layout/orgChart1"/>
    <dgm:cxn modelId="{8D002EEA-053C-40D7-8999-0BA0FF94916F}" type="presParOf" srcId="{2F393409-F29F-4D8B-BAB0-7B11648758F5}" destId="{273FFEA9-8AE3-4CED-B8A9-3A684C926EE9}" srcOrd="8" destOrd="0" presId="urn:microsoft.com/office/officeart/2005/8/layout/orgChart1"/>
    <dgm:cxn modelId="{08F8BB4C-C918-4750-9C7F-26AA50DF3381}" type="presParOf" srcId="{2F393409-F29F-4D8B-BAB0-7B11648758F5}" destId="{C274751E-DEF2-4B8E-B25C-AA9954B9AAFD}" srcOrd="9" destOrd="0" presId="urn:microsoft.com/office/officeart/2005/8/layout/orgChart1"/>
    <dgm:cxn modelId="{D6635106-E3C7-4125-96B5-EC91C6C23269}" type="presParOf" srcId="{C274751E-DEF2-4B8E-B25C-AA9954B9AAFD}" destId="{99849E00-8BA4-400A-83FB-4C1D6690698A}" srcOrd="0" destOrd="0" presId="urn:microsoft.com/office/officeart/2005/8/layout/orgChart1"/>
    <dgm:cxn modelId="{8B950423-6700-4476-9AF5-C1515ABBFEE2}" type="presParOf" srcId="{99849E00-8BA4-400A-83FB-4C1D6690698A}" destId="{BC55FB94-9C61-40B1-955E-759831271273}" srcOrd="0" destOrd="0" presId="urn:microsoft.com/office/officeart/2005/8/layout/orgChart1"/>
    <dgm:cxn modelId="{159F8E6D-3C75-491E-9A1D-6EE4F714BE47}" type="presParOf" srcId="{99849E00-8BA4-400A-83FB-4C1D6690698A}" destId="{DC543532-75AD-4C9F-8906-4E5B95E17D9A}" srcOrd="1" destOrd="0" presId="urn:microsoft.com/office/officeart/2005/8/layout/orgChart1"/>
    <dgm:cxn modelId="{C4D6AF85-FBF5-43F8-8F50-9CB83DB391C7}" type="presParOf" srcId="{C274751E-DEF2-4B8E-B25C-AA9954B9AAFD}" destId="{BD9A6CCB-F80C-488A-B2A2-7F361BF37B26}" srcOrd="1" destOrd="0" presId="urn:microsoft.com/office/officeart/2005/8/layout/orgChart1"/>
    <dgm:cxn modelId="{84456527-488B-4C3C-B6A3-F0F23E78F3EE}" type="presParOf" srcId="{C274751E-DEF2-4B8E-B25C-AA9954B9AAFD}" destId="{3D8F8C54-EF53-4D49-B5F6-5BAF083D75EC}" srcOrd="2" destOrd="0" presId="urn:microsoft.com/office/officeart/2005/8/layout/orgChart1"/>
    <dgm:cxn modelId="{C4AA17BE-CCD2-42E5-9BC3-DA6208BAB19F}" type="presParOf" srcId="{B6699D7A-314B-49A9-9AC0-7FAC457AAC2B}" destId="{E85C8566-9311-4F1E-8987-74B2CADF8498}" srcOrd="2" destOrd="0" presId="urn:microsoft.com/office/officeart/2005/8/layout/orgChart1"/>
    <dgm:cxn modelId="{DB3A91C1-D133-4774-A2E0-5897258F3D6C}" type="presParOf" srcId="{E85C8566-9311-4F1E-8987-74B2CADF8498}" destId="{B2B12B85-6DE5-4EF9-8F0B-BCFC6A0A5D9D}" srcOrd="0" destOrd="0" presId="urn:microsoft.com/office/officeart/2005/8/layout/orgChart1"/>
    <dgm:cxn modelId="{FE5C4CD8-586F-4097-A0A4-295405968721}" type="presParOf" srcId="{E85C8566-9311-4F1E-8987-74B2CADF8498}" destId="{1C4DA9D9-B642-427A-9A8A-67CE35B5E557}" srcOrd="1" destOrd="0" presId="urn:microsoft.com/office/officeart/2005/8/layout/orgChart1"/>
    <dgm:cxn modelId="{441E626B-572A-4918-A9F2-327B8E42C087}" type="presParOf" srcId="{1C4DA9D9-B642-427A-9A8A-67CE35B5E557}" destId="{4DE296ED-4339-437F-A4D6-194830EEF26A}" srcOrd="0" destOrd="0" presId="urn:microsoft.com/office/officeart/2005/8/layout/orgChart1"/>
    <dgm:cxn modelId="{0630D9EC-8B00-4F95-8606-8EBBFA20E0B1}" type="presParOf" srcId="{4DE296ED-4339-437F-A4D6-194830EEF26A}" destId="{9ADE682D-7DDD-4E68-A76B-D07D53EF5F42}" srcOrd="0" destOrd="0" presId="urn:microsoft.com/office/officeart/2005/8/layout/orgChart1"/>
    <dgm:cxn modelId="{078DA84C-BB22-45CF-8E4E-010B4E9CAEBD}" type="presParOf" srcId="{4DE296ED-4339-437F-A4D6-194830EEF26A}" destId="{120CFE6C-CC7A-4D6D-92CB-1677436D810F}" srcOrd="1" destOrd="0" presId="urn:microsoft.com/office/officeart/2005/8/layout/orgChart1"/>
    <dgm:cxn modelId="{352F24A6-BAA1-4542-82F8-C08C5CFA4453}" type="presParOf" srcId="{1C4DA9D9-B642-427A-9A8A-67CE35B5E557}" destId="{F045C0E9-350E-47FF-8D5A-E18B0BB9592D}" srcOrd="1" destOrd="0" presId="urn:microsoft.com/office/officeart/2005/8/layout/orgChart1"/>
    <dgm:cxn modelId="{424FAEE4-0CB6-486A-8800-6A200C5973A3}" type="presParOf" srcId="{1C4DA9D9-B642-427A-9A8A-67CE35B5E557}" destId="{3A08AE6A-4FE5-428D-97B1-DC44C11DD34B}" srcOrd="2" destOrd="0" presId="urn:microsoft.com/office/officeart/2005/8/layout/orgChart1"/>
    <dgm:cxn modelId="{D9EE13A3-A0C4-4B13-ABF5-785CBF8F622D}" type="presParOf" srcId="{E85C8566-9311-4F1E-8987-74B2CADF8498}" destId="{B91D61C6-D691-47C6-B7FA-014E5E26D9AA}" srcOrd="2" destOrd="0" presId="urn:microsoft.com/office/officeart/2005/8/layout/orgChart1"/>
    <dgm:cxn modelId="{3C4E3F75-70A5-4757-A71A-F87361E922D1}" type="presParOf" srcId="{E85C8566-9311-4F1E-8987-74B2CADF8498}" destId="{C28AF566-4EA4-4537-A11E-30388D534E58}" srcOrd="3" destOrd="0" presId="urn:microsoft.com/office/officeart/2005/8/layout/orgChart1"/>
    <dgm:cxn modelId="{3E195E1B-55B1-43FA-89F2-CF1AFACBB88C}" type="presParOf" srcId="{C28AF566-4EA4-4537-A11E-30388D534E58}" destId="{F0F4BB5E-0E75-4286-A1EF-904585E2B7CE}" srcOrd="0" destOrd="0" presId="urn:microsoft.com/office/officeart/2005/8/layout/orgChart1"/>
    <dgm:cxn modelId="{76A56E8B-798E-4167-AF06-05925F692726}" type="presParOf" srcId="{F0F4BB5E-0E75-4286-A1EF-904585E2B7CE}" destId="{54423121-5783-450D-88C8-2C03D25494EF}" srcOrd="0" destOrd="0" presId="urn:microsoft.com/office/officeart/2005/8/layout/orgChart1"/>
    <dgm:cxn modelId="{DD1FC543-D0EA-4418-A0D4-182C7E1329C2}" type="presParOf" srcId="{F0F4BB5E-0E75-4286-A1EF-904585E2B7CE}" destId="{F4297050-41CD-4A7C-9F21-663A755DE3DC}" srcOrd="1" destOrd="0" presId="urn:microsoft.com/office/officeart/2005/8/layout/orgChart1"/>
    <dgm:cxn modelId="{A825842F-E3B1-404F-A763-42C45FED390C}" type="presParOf" srcId="{C28AF566-4EA4-4537-A11E-30388D534E58}" destId="{EA99FB75-CC01-46F2-A66B-67A10958A746}" srcOrd="1" destOrd="0" presId="urn:microsoft.com/office/officeart/2005/8/layout/orgChart1"/>
    <dgm:cxn modelId="{9F477F58-06F3-445D-B5D4-74F3D36E0BD7}" type="presParOf" srcId="{C28AF566-4EA4-4537-A11E-30388D534E58}" destId="{EB58B782-9F64-40A1-BF76-287B633B52AA}" srcOrd="2" destOrd="0" presId="urn:microsoft.com/office/officeart/2005/8/layout/orgChart1"/>
    <dgm:cxn modelId="{9CFADBD2-E6B9-405B-96E4-6FE79A9494B5}" type="presParOf" srcId="{E85C8566-9311-4F1E-8987-74B2CADF8498}" destId="{F7E5D9C7-3E98-42E6-86BE-F0065DD46389}" srcOrd="4" destOrd="0" presId="urn:microsoft.com/office/officeart/2005/8/layout/orgChart1"/>
    <dgm:cxn modelId="{9BAA5957-5FC6-4B4B-9F38-A80750BF0D8C}" type="presParOf" srcId="{E85C8566-9311-4F1E-8987-74B2CADF8498}" destId="{874A01D4-D45A-4EE1-9FC2-FCA7F53B7BE9}" srcOrd="5" destOrd="0" presId="urn:microsoft.com/office/officeart/2005/8/layout/orgChart1"/>
    <dgm:cxn modelId="{D3EA9BC0-C286-4C9B-ADD1-7C019BFA06BE}" type="presParOf" srcId="{874A01D4-D45A-4EE1-9FC2-FCA7F53B7BE9}" destId="{43CF60D0-DF21-4FAA-BD73-A5D3313EB731}" srcOrd="0" destOrd="0" presId="urn:microsoft.com/office/officeart/2005/8/layout/orgChart1"/>
    <dgm:cxn modelId="{B3C4634C-EC4F-4D6F-A853-30073D78F1C4}" type="presParOf" srcId="{43CF60D0-DF21-4FAA-BD73-A5D3313EB731}" destId="{D37D37DC-497C-492A-8E41-4B4AC098113E}" srcOrd="0" destOrd="0" presId="urn:microsoft.com/office/officeart/2005/8/layout/orgChart1"/>
    <dgm:cxn modelId="{E3E11BBF-C8CD-4FCF-BBA7-2F1D98C3C84A}" type="presParOf" srcId="{43CF60D0-DF21-4FAA-BD73-A5D3313EB731}" destId="{56F82F89-E531-49EF-A291-416E27EA2FC7}" srcOrd="1" destOrd="0" presId="urn:microsoft.com/office/officeart/2005/8/layout/orgChart1"/>
    <dgm:cxn modelId="{E0802CD8-B757-44C4-A77D-C90B4BC24E43}" type="presParOf" srcId="{874A01D4-D45A-4EE1-9FC2-FCA7F53B7BE9}" destId="{67014DAB-E0FE-4C1C-A328-ACB8D5843A1F}" srcOrd="1" destOrd="0" presId="urn:microsoft.com/office/officeart/2005/8/layout/orgChart1"/>
    <dgm:cxn modelId="{FB4DB919-0501-441C-9439-ECF710B20B1B}" type="presParOf" srcId="{874A01D4-D45A-4EE1-9FC2-FCA7F53B7BE9}" destId="{56BC28D9-8746-4C81-AB5F-AE855C1CEE17}" srcOrd="2" destOrd="0" presId="urn:microsoft.com/office/officeart/2005/8/layout/orgChart1"/>
    <dgm:cxn modelId="{9C2D04CF-E8CA-4909-AEDE-A6A799D5EF93}" type="presParOf" srcId="{D722DEF5-CC74-4BA3-9FB6-C28FDB176D40}" destId="{36ABCD35-D9B2-4975-8768-2DE0EAD33AC0}" srcOrd="1" destOrd="0" presId="urn:microsoft.com/office/officeart/2005/8/layout/orgChart1"/>
    <dgm:cxn modelId="{3E2628A4-81CE-4076-8378-A2EA2ACEE9C3}" type="presParOf" srcId="{36ABCD35-D9B2-4975-8768-2DE0EAD33AC0}" destId="{37814297-CA70-44B5-9851-794E3EA403F4}" srcOrd="0" destOrd="0" presId="urn:microsoft.com/office/officeart/2005/8/layout/orgChart1"/>
    <dgm:cxn modelId="{04C687BC-1E2F-4454-9081-C07C7EBDAFF8}" type="presParOf" srcId="{37814297-CA70-44B5-9851-794E3EA403F4}" destId="{F52E2E62-1AB7-4089-9662-190EE1108DD0}" srcOrd="0" destOrd="0" presId="urn:microsoft.com/office/officeart/2005/8/layout/orgChart1"/>
    <dgm:cxn modelId="{3F10FF59-E31A-4880-B88E-DF2DF4C14E5B}" type="presParOf" srcId="{37814297-CA70-44B5-9851-794E3EA403F4}" destId="{2CE890AC-2F3C-41E0-ACC0-182F3626D6DD}" srcOrd="1" destOrd="0" presId="urn:microsoft.com/office/officeart/2005/8/layout/orgChart1"/>
    <dgm:cxn modelId="{079CFACC-EBD1-46B9-9671-46497F166193}" type="presParOf" srcId="{36ABCD35-D9B2-4975-8768-2DE0EAD33AC0}" destId="{5CB4BB44-D854-4BB2-92D8-EC317967A7A7}" srcOrd="1" destOrd="0" presId="urn:microsoft.com/office/officeart/2005/8/layout/orgChart1"/>
    <dgm:cxn modelId="{7534B117-3B34-4FC5-9A59-160397D490FE}" type="presParOf" srcId="{36ABCD35-D9B2-4975-8768-2DE0EAD33AC0}" destId="{C57D3C81-AF99-41AD-BBDE-10BDA70737B4}" srcOrd="2" destOrd="0" presId="urn:microsoft.com/office/officeart/2005/8/layout/orgChart1"/>
    <dgm:cxn modelId="{CED5353F-E1A6-456C-8DE6-83677EA9AB52}" type="presParOf" srcId="{D722DEF5-CC74-4BA3-9FB6-C28FDB176D40}" destId="{C2BDA385-50E9-4956-B9C8-9048A4E50902}" srcOrd="2" destOrd="0" presId="urn:microsoft.com/office/officeart/2005/8/layout/orgChart1"/>
    <dgm:cxn modelId="{03ACC4AF-4230-4DD4-BCF9-E9E2B0B28F36}" type="presParOf" srcId="{C2BDA385-50E9-4956-B9C8-9048A4E50902}" destId="{2C6A6186-BF01-484A-868D-C7C883235BA2}" srcOrd="0" destOrd="0" presId="urn:microsoft.com/office/officeart/2005/8/layout/orgChart1"/>
    <dgm:cxn modelId="{8F11CB4B-D4A5-430E-8E2D-5CA1E125E638}" type="presParOf" srcId="{2C6A6186-BF01-484A-868D-C7C883235BA2}" destId="{B656268C-060D-4A26-B653-E5AD933FFBEC}" srcOrd="0" destOrd="0" presId="urn:microsoft.com/office/officeart/2005/8/layout/orgChart1"/>
    <dgm:cxn modelId="{FD19691E-36D5-4D5B-9C0D-C13976CB3227}" type="presParOf" srcId="{2C6A6186-BF01-484A-868D-C7C883235BA2}" destId="{96136260-7334-4A30-A41D-E63974B15A02}" srcOrd="1" destOrd="0" presId="urn:microsoft.com/office/officeart/2005/8/layout/orgChart1"/>
    <dgm:cxn modelId="{860ED883-0DE1-431C-AE7A-2FCCA8E075E4}" type="presParOf" srcId="{C2BDA385-50E9-4956-B9C8-9048A4E50902}" destId="{9EFCC5E3-5CD7-41D6-91C0-F399DA471452}" srcOrd="1" destOrd="0" presId="urn:microsoft.com/office/officeart/2005/8/layout/orgChart1"/>
    <dgm:cxn modelId="{4316FE27-32B3-4E2B-9CB8-FA966387DB7C}" type="presParOf" srcId="{C2BDA385-50E9-4956-B9C8-9048A4E50902}" destId="{F1A5ED97-87EC-4728-B611-12A97CBFB1C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5D9C7-3E98-42E6-86BE-F0065DD46389}">
      <dsp:nvSpPr>
        <dsp:cNvPr id="0" name=""/>
        <dsp:cNvSpPr/>
      </dsp:nvSpPr>
      <dsp:spPr>
        <a:xfrm>
          <a:off x="1296303" y="735856"/>
          <a:ext cx="1249739" cy="103568"/>
        </a:xfrm>
        <a:custGeom>
          <a:avLst/>
          <a:gdLst/>
          <a:ahLst/>
          <a:cxnLst/>
          <a:rect l="0" t="0" r="0" b="0"/>
          <a:pathLst>
            <a:path>
              <a:moveTo>
                <a:pt x="0" y="0"/>
              </a:moveTo>
              <a:lnTo>
                <a:pt x="0" y="103568"/>
              </a:lnTo>
              <a:lnTo>
                <a:pt x="1249739" y="1035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1D61C6-D691-47C6-B7FA-014E5E26D9AA}">
      <dsp:nvSpPr>
        <dsp:cNvPr id="0" name=""/>
        <dsp:cNvSpPr/>
      </dsp:nvSpPr>
      <dsp:spPr>
        <a:xfrm>
          <a:off x="1296303" y="735856"/>
          <a:ext cx="1249749" cy="1601668"/>
        </a:xfrm>
        <a:custGeom>
          <a:avLst/>
          <a:gdLst/>
          <a:ahLst/>
          <a:cxnLst/>
          <a:rect l="0" t="0" r="0" b="0"/>
          <a:pathLst>
            <a:path>
              <a:moveTo>
                <a:pt x="0" y="0"/>
              </a:moveTo>
              <a:lnTo>
                <a:pt x="0" y="1601668"/>
              </a:lnTo>
              <a:lnTo>
                <a:pt x="1249749" y="1601668"/>
              </a:lnTo>
            </a:path>
          </a:pathLst>
        </a:custGeom>
        <a:noFill/>
        <a:ln w="12700" cap="flat" cmpd="sng" algn="ctr">
          <a:solidFill>
            <a:srgbClr val="00008A"/>
          </a:solidFill>
          <a:prstDash val="solid"/>
          <a:miter lim="800000"/>
        </a:ln>
        <a:effectLst/>
      </dsp:spPr>
      <dsp:style>
        <a:lnRef idx="2">
          <a:scrgbClr r="0" g="0" b="0"/>
        </a:lnRef>
        <a:fillRef idx="0">
          <a:scrgbClr r="0" g="0" b="0"/>
        </a:fillRef>
        <a:effectRef idx="0">
          <a:scrgbClr r="0" g="0" b="0"/>
        </a:effectRef>
        <a:fontRef idx="minor"/>
      </dsp:style>
    </dsp:sp>
    <dsp:sp modelId="{B2B12B85-6DE5-4EF9-8F0B-BCFC6A0A5D9D}">
      <dsp:nvSpPr>
        <dsp:cNvPr id="0" name=""/>
        <dsp:cNvSpPr/>
      </dsp:nvSpPr>
      <dsp:spPr>
        <a:xfrm>
          <a:off x="1296303" y="735856"/>
          <a:ext cx="1249739" cy="856615"/>
        </a:xfrm>
        <a:custGeom>
          <a:avLst/>
          <a:gdLst/>
          <a:ahLst/>
          <a:cxnLst/>
          <a:rect l="0" t="0" r="0" b="0"/>
          <a:pathLst>
            <a:path>
              <a:moveTo>
                <a:pt x="0" y="0"/>
              </a:moveTo>
              <a:lnTo>
                <a:pt x="0" y="856615"/>
              </a:lnTo>
              <a:lnTo>
                <a:pt x="1249739" y="856615"/>
              </a:lnTo>
            </a:path>
          </a:pathLst>
        </a:custGeom>
        <a:noFill/>
        <a:ln w="12700" cap="flat" cmpd="sng" algn="ctr">
          <a:solidFill>
            <a:srgbClr val="00008A"/>
          </a:solidFill>
          <a:prstDash val="solid"/>
          <a:miter lim="800000"/>
        </a:ln>
        <a:effectLst/>
      </dsp:spPr>
      <dsp:style>
        <a:lnRef idx="2">
          <a:scrgbClr r="0" g="0" b="0"/>
        </a:lnRef>
        <a:fillRef idx="0">
          <a:scrgbClr r="0" g="0" b="0"/>
        </a:fillRef>
        <a:effectRef idx="0">
          <a:scrgbClr r="0" g="0" b="0"/>
        </a:effectRef>
        <a:fontRef idx="minor"/>
      </dsp:style>
    </dsp:sp>
    <dsp:sp modelId="{273FFEA9-8AE3-4CED-B8A9-3A684C926EE9}">
      <dsp:nvSpPr>
        <dsp:cNvPr id="0" name=""/>
        <dsp:cNvSpPr/>
      </dsp:nvSpPr>
      <dsp:spPr>
        <a:xfrm>
          <a:off x="1296303" y="735856"/>
          <a:ext cx="8307810" cy="2999499"/>
        </a:xfrm>
        <a:custGeom>
          <a:avLst/>
          <a:gdLst/>
          <a:ahLst/>
          <a:cxnLst/>
          <a:rect l="0" t="0" r="0" b="0"/>
          <a:pathLst>
            <a:path>
              <a:moveTo>
                <a:pt x="0" y="0"/>
              </a:moveTo>
              <a:lnTo>
                <a:pt x="0" y="2806765"/>
              </a:lnTo>
              <a:lnTo>
                <a:pt x="8307810" y="2806765"/>
              </a:lnTo>
              <a:lnTo>
                <a:pt x="8307810" y="2999499"/>
              </a:lnTo>
            </a:path>
          </a:pathLst>
        </a:custGeom>
        <a:noFill/>
        <a:ln w="12700" cap="flat" cmpd="sng" algn="ctr">
          <a:solidFill>
            <a:srgbClr val="00008A"/>
          </a:solidFill>
          <a:prstDash val="solid"/>
          <a:miter lim="800000"/>
        </a:ln>
        <a:effectLst/>
      </dsp:spPr>
      <dsp:style>
        <a:lnRef idx="2">
          <a:scrgbClr r="0" g="0" b="0"/>
        </a:lnRef>
        <a:fillRef idx="0">
          <a:scrgbClr r="0" g="0" b="0"/>
        </a:fillRef>
        <a:effectRef idx="0">
          <a:scrgbClr r="0" g="0" b="0"/>
        </a:effectRef>
        <a:fontRef idx="minor"/>
      </dsp:style>
    </dsp:sp>
    <dsp:sp modelId="{E46ED0BE-ABED-4ABC-9D07-152317C5D29D}">
      <dsp:nvSpPr>
        <dsp:cNvPr id="0" name=""/>
        <dsp:cNvSpPr/>
      </dsp:nvSpPr>
      <dsp:spPr>
        <a:xfrm>
          <a:off x="1296303" y="735856"/>
          <a:ext cx="6375389" cy="2999499"/>
        </a:xfrm>
        <a:custGeom>
          <a:avLst/>
          <a:gdLst/>
          <a:ahLst/>
          <a:cxnLst/>
          <a:rect l="0" t="0" r="0" b="0"/>
          <a:pathLst>
            <a:path>
              <a:moveTo>
                <a:pt x="0" y="0"/>
              </a:moveTo>
              <a:lnTo>
                <a:pt x="0" y="2806765"/>
              </a:lnTo>
              <a:lnTo>
                <a:pt x="6375389" y="2806765"/>
              </a:lnTo>
              <a:lnTo>
                <a:pt x="6375389" y="2999499"/>
              </a:lnTo>
            </a:path>
          </a:pathLst>
        </a:custGeom>
        <a:noFill/>
        <a:ln w="12700" cap="flat" cmpd="sng" algn="ctr">
          <a:solidFill>
            <a:srgbClr val="00008A"/>
          </a:solidFill>
          <a:prstDash val="solid"/>
          <a:miter lim="800000"/>
        </a:ln>
        <a:effectLst/>
      </dsp:spPr>
      <dsp:style>
        <a:lnRef idx="2">
          <a:scrgbClr r="0" g="0" b="0"/>
        </a:lnRef>
        <a:fillRef idx="0">
          <a:scrgbClr r="0" g="0" b="0"/>
        </a:fillRef>
        <a:effectRef idx="0">
          <a:scrgbClr r="0" g="0" b="0"/>
        </a:effectRef>
        <a:fontRef idx="minor"/>
      </dsp:style>
    </dsp:sp>
    <dsp:sp modelId="{311CF94C-F7E4-4EDD-8E5C-43806D558FEE}">
      <dsp:nvSpPr>
        <dsp:cNvPr id="0" name=""/>
        <dsp:cNvSpPr/>
      </dsp:nvSpPr>
      <dsp:spPr>
        <a:xfrm>
          <a:off x="1296303" y="735856"/>
          <a:ext cx="4442968" cy="2999499"/>
        </a:xfrm>
        <a:custGeom>
          <a:avLst/>
          <a:gdLst/>
          <a:ahLst/>
          <a:cxnLst/>
          <a:rect l="0" t="0" r="0" b="0"/>
          <a:pathLst>
            <a:path>
              <a:moveTo>
                <a:pt x="0" y="0"/>
              </a:moveTo>
              <a:lnTo>
                <a:pt x="0" y="2806765"/>
              </a:lnTo>
              <a:lnTo>
                <a:pt x="4442968" y="2806765"/>
              </a:lnTo>
              <a:lnTo>
                <a:pt x="4442968" y="2999499"/>
              </a:lnTo>
            </a:path>
          </a:pathLst>
        </a:custGeom>
        <a:noFill/>
        <a:ln w="12700" cap="flat" cmpd="sng" algn="ctr">
          <a:solidFill>
            <a:srgbClr val="00008A"/>
          </a:solidFill>
          <a:prstDash val="solid"/>
          <a:miter lim="800000"/>
        </a:ln>
        <a:effectLst/>
      </dsp:spPr>
      <dsp:style>
        <a:lnRef idx="2">
          <a:scrgbClr r="0" g="0" b="0"/>
        </a:lnRef>
        <a:fillRef idx="0">
          <a:scrgbClr r="0" g="0" b="0"/>
        </a:fillRef>
        <a:effectRef idx="0">
          <a:scrgbClr r="0" g="0" b="0"/>
        </a:effectRef>
        <a:fontRef idx="minor"/>
      </dsp:style>
    </dsp:sp>
    <dsp:sp modelId="{F28F345D-3EE5-4D67-9F3F-D566809B23ED}">
      <dsp:nvSpPr>
        <dsp:cNvPr id="0" name=""/>
        <dsp:cNvSpPr/>
      </dsp:nvSpPr>
      <dsp:spPr>
        <a:xfrm>
          <a:off x="1296303" y="735856"/>
          <a:ext cx="2542413" cy="2999499"/>
        </a:xfrm>
        <a:custGeom>
          <a:avLst/>
          <a:gdLst/>
          <a:ahLst/>
          <a:cxnLst/>
          <a:rect l="0" t="0" r="0" b="0"/>
          <a:pathLst>
            <a:path>
              <a:moveTo>
                <a:pt x="0" y="0"/>
              </a:moveTo>
              <a:lnTo>
                <a:pt x="0" y="2806765"/>
              </a:lnTo>
              <a:lnTo>
                <a:pt x="2542413" y="2806765"/>
              </a:lnTo>
              <a:lnTo>
                <a:pt x="2542413" y="2999499"/>
              </a:lnTo>
            </a:path>
          </a:pathLst>
        </a:custGeom>
        <a:noFill/>
        <a:ln w="12700" cap="flat" cmpd="sng" algn="ctr">
          <a:solidFill>
            <a:srgbClr val="00008A"/>
          </a:solidFill>
          <a:prstDash val="solid"/>
          <a:miter lim="800000"/>
        </a:ln>
        <a:effectLst/>
      </dsp:spPr>
      <dsp:style>
        <a:lnRef idx="2">
          <a:scrgbClr r="0" g="0" b="0"/>
        </a:lnRef>
        <a:fillRef idx="0">
          <a:scrgbClr r="0" g="0" b="0"/>
        </a:fillRef>
        <a:effectRef idx="0">
          <a:scrgbClr r="0" g="0" b="0"/>
        </a:effectRef>
        <a:fontRef idx="minor"/>
      </dsp:style>
    </dsp:sp>
    <dsp:sp modelId="{DFD6615D-61DF-4CBD-A2EE-4E6D176D82C6}">
      <dsp:nvSpPr>
        <dsp:cNvPr id="0" name=""/>
        <dsp:cNvSpPr/>
      </dsp:nvSpPr>
      <dsp:spPr>
        <a:xfrm>
          <a:off x="1296303" y="735856"/>
          <a:ext cx="578127" cy="2999499"/>
        </a:xfrm>
        <a:custGeom>
          <a:avLst/>
          <a:gdLst/>
          <a:ahLst/>
          <a:cxnLst/>
          <a:rect l="0" t="0" r="0" b="0"/>
          <a:pathLst>
            <a:path>
              <a:moveTo>
                <a:pt x="0" y="0"/>
              </a:moveTo>
              <a:lnTo>
                <a:pt x="0" y="2806765"/>
              </a:lnTo>
              <a:lnTo>
                <a:pt x="578127" y="2806765"/>
              </a:lnTo>
              <a:lnTo>
                <a:pt x="578127" y="2999499"/>
              </a:lnTo>
            </a:path>
          </a:pathLst>
        </a:custGeom>
        <a:noFill/>
        <a:ln w="12700" cap="flat" cmpd="sng" algn="ctr">
          <a:solidFill>
            <a:srgbClr val="00008A"/>
          </a:solidFill>
          <a:prstDash val="solid"/>
          <a:miter lim="800000"/>
        </a:ln>
        <a:effectLst/>
      </dsp:spPr>
      <dsp:style>
        <a:lnRef idx="2">
          <a:scrgbClr r="0" g="0" b="0"/>
        </a:lnRef>
        <a:fillRef idx="0">
          <a:scrgbClr r="0" g="0" b="0"/>
        </a:fillRef>
        <a:effectRef idx="0">
          <a:scrgbClr r="0" g="0" b="0"/>
        </a:effectRef>
        <a:fontRef idx="minor"/>
      </dsp:style>
    </dsp:sp>
    <dsp:sp modelId="{FB90DC4E-91CE-44D5-B5FF-AA9A69C46E21}">
      <dsp:nvSpPr>
        <dsp:cNvPr id="0" name=""/>
        <dsp:cNvSpPr/>
      </dsp:nvSpPr>
      <dsp:spPr>
        <a:xfrm>
          <a:off x="522826" y="0"/>
          <a:ext cx="1546953" cy="735856"/>
        </a:xfrm>
        <a:prstGeom prst="rect">
          <a:avLst/>
        </a:prstGeom>
        <a:solidFill>
          <a:srgbClr val="00B8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err="1">
              <a:solidFill>
                <a:srgbClr val="002060"/>
              </a:solidFill>
              <a:latin typeface="Calibri" panose="020F0502020204030204" pitchFamily="34" charset="0"/>
            </a:rPr>
            <a:t>Core</a:t>
          </a:r>
          <a:r>
            <a:rPr lang="nl-NL" sz="1700" kern="1200" dirty="0">
              <a:solidFill>
                <a:srgbClr val="002060"/>
              </a:solidFill>
              <a:latin typeface="Calibri" panose="020F0502020204030204" pitchFamily="34" charset="0"/>
            </a:rPr>
            <a:t> Protocol</a:t>
          </a:r>
        </a:p>
      </dsp:txBody>
      <dsp:txXfrm>
        <a:off x="522826" y="0"/>
        <a:ext cx="1546953" cy="735856"/>
      </dsp:txXfrm>
    </dsp:sp>
    <dsp:sp modelId="{D4DB06FC-E216-4510-9757-24EB57FC9D0A}">
      <dsp:nvSpPr>
        <dsp:cNvPr id="0" name=""/>
        <dsp:cNvSpPr/>
      </dsp:nvSpPr>
      <dsp:spPr>
        <a:xfrm>
          <a:off x="1100954" y="3735356"/>
          <a:ext cx="1546953" cy="735856"/>
        </a:xfrm>
        <a:prstGeom prst="rect">
          <a:avLst/>
        </a:prstGeom>
        <a:solidFill>
          <a:srgbClr val="00B8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solidFill>
                <a:srgbClr val="002060"/>
              </a:solidFill>
              <a:latin typeface="Calibri" panose="020F0502020204030204" pitchFamily="34" charset="0"/>
            </a:rPr>
            <a:t>Domain 1</a:t>
          </a:r>
        </a:p>
      </dsp:txBody>
      <dsp:txXfrm>
        <a:off x="1100954" y="3735356"/>
        <a:ext cx="1546953" cy="735856"/>
      </dsp:txXfrm>
    </dsp:sp>
    <dsp:sp modelId="{E616A4C4-8D7D-4442-A54D-617867B1F8AF}">
      <dsp:nvSpPr>
        <dsp:cNvPr id="0" name=""/>
        <dsp:cNvSpPr/>
      </dsp:nvSpPr>
      <dsp:spPr>
        <a:xfrm>
          <a:off x="3065240" y="3735356"/>
          <a:ext cx="1546953" cy="735856"/>
        </a:xfrm>
        <a:prstGeom prst="rect">
          <a:avLst/>
        </a:prstGeom>
        <a:solidFill>
          <a:srgbClr val="00B8B0"/>
        </a:solidFill>
        <a:ln w="31750" cap="flat" cmpd="sng" algn="ctr">
          <a:solidFill>
            <a:srgbClr val="00B8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solidFill>
                <a:srgbClr val="002060"/>
              </a:solidFill>
              <a:latin typeface="Calibri" panose="020F0502020204030204" pitchFamily="34" charset="0"/>
            </a:rPr>
            <a:t>Domain 2</a:t>
          </a:r>
        </a:p>
      </dsp:txBody>
      <dsp:txXfrm>
        <a:off x="3065240" y="3735356"/>
        <a:ext cx="1546953" cy="735856"/>
      </dsp:txXfrm>
    </dsp:sp>
    <dsp:sp modelId="{8F3D9FE4-DF4A-445D-94C8-9EE0A165A28A}">
      <dsp:nvSpPr>
        <dsp:cNvPr id="0" name=""/>
        <dsp:cNvSpPr/>
      </dsp:nvSpPr>
      <dsp:spPr>
        <a:xfrm>
          <a:off x="4965795" y="3735356"/>
          <a:ext cx="1546953" cy="735856"/>
        </a:xfrm>
        <a:prstGeom prst="rect">
          <a:avLst/>
        </a:prstGeom>
        <a:solidFill>
          <a:srgbClr val="00B8B0"/>
        </a:solidFill>
        <a:ln w="31750" cap="flat" cmpd="sng" algn="ctr">
          <a:solidFill>
            <a:srgbClr val="00B8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solidFill>
                <a:srgbClr val="002060"/>
              </a:solidFill>
              <a:latin typeface="Calibri" panose="020F0502020204030204" pitchFamily="34" charset="0"/>
            </a:rPr>
            <a:t>Domain 3, etc.</a:t>
          </a:r>
        </a:p>
      </dsp:txBody>
      <dsp:txXfrm>
        <a:off x="4965795" y="3735356"/>
        <a:ext cx="1546953" cy="735856"/>
      </dsp:txXfrm>
    </dsp:sp>
    <dsp:sp modelId="{27F4F89D-86BA-4ED6-AA66-964FB7E09E6E}">
      <dsp:nvSpPr>
        <dsp:cNvPr id="0" name=""/>
        <dsp:cNvSpPr/>
      </dsp:nvSpPr>
      <dsp:spPr>
        <a:xfrm>
          <a:off x="6898216" y="3735356"/>
          <a:ext cx="1546953" cy="735856"/>
        </a:xfrm>
        <a:prstGeom prst="rect">
          <a:avLst/>
        </a:prstGeom>
        <a:solidFill>
          <a:srgbClr val="A5A5A5"/>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err="1">
              <a:solidFill>
                <a:srgbClr val="002060"/>
              </a:solidFill>
              <a:latin typeface="Calibri" panose="020F0502020204030204" pitchFamily="34" charset="0"/>
              <a:ea typeface="+mn-ea"/>
              <a:cs typeface="+mn-cs"/>
            </a:rPr>
            <a:t>Pandemic</a:t>
          </a:r>
          <a:r>
            <a:rPr lang="nl-NL" sz="1700" kern="1200" dirty="0">
              <a:solidFill>
                <a:srgbClr val="002060"/>
              </a:solidFill>
              <a:latin typeface="Calibri" panose="020F0502020204030204" pitchFamily="34" charset="0"/>
              <a:ea typeface="+mn-ea"/>
              <a:cs typeface="+mn-cs"/>
            </a:rPr>
            <a:t> Domain 1</a:t>
          </a:r>
        </a:p>
      </dsp:txBody>
      <dsp:txXfrm>
        <a:off x="6898216" y="3735356"/>
        <a:ext cx="1546953" cy="735856"/>
      </dsp:txXfrm>
    </dsp:sp>
    <dsp:sp modelId="{BC55FB94-9C61-40B1-955E-759831271273}">
      <dsp:nvSpPr>
        <dsp:cNvPr id="0" name=""/>
        <dsp:cNvSpPr/>
      </dsp:nvSpPr>
      <dsp:spPr>
        <a:xfrm>
          <a:off x="8830637" y="3735356"/>
          <a:ext cx="1546953" cy="735856"/>
        </a:xfrm>
        <a:prstGeom prst="rect">
          <a:avLst/>
        </a:prstGeom>
        <a:solidFill>
          <a:srgbClr val="A5A5A5"/>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err="1">
              <a:solidFill>
                <a:srgbClr val="002060"/>
              </a:solidFill>
              <a:latin typeface="Calibri" panose="020F0502020204030204" pitchFamily="34" charset="0"/>
            </a:rPr>
            <a:t>Pandemic</a:t>
          </a:r>
          <a:r>
            <a:rPr lang="nl-NL" sz="1700" kern="1200" dirty="0">
              <a:solidFill>
                <a:srgbClr val="002060"/>
              </a:solidFill>
              <a:latin typeface="Calibri" panose="020F0502020204030204" pitchFamily="34" charset="0"/>
            </a:rPr>
            <a:t> Domain 2, etc.</a:t>
          </a:r>
        </a:p>
      </dsp:txBody>
      <dsp:txXfrm>
        <a:off x="8830637" y="3735356"/>
        <a:ext cx="1546953" cy="735856"/>
      </dsp:txXfrm>
    </dsp:sp>
    <dsp:sp modelId="{9ADE682D-7DDD-4E68-A76B-D07D53EF5F42}">
      <dsp:nvSpPr>
        <dsp:cNvPr id="0" name=""/>
        <dsp:cNvSpPr/>
      </dsp:nvSpPr>
      <dsp:spPr>
        <a:xfrm>
          <a:off x="2546043" y="1224544"/>
          <a:ext cx="1546953" cy="735856"/>
        </a:xfrm>
        <a:prstGeom prst="rect">
          <a:avLst/>
        </a:prstGeom>
        <a:solidFill>
          <a:srgbClr val="00B8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err="1">
              <a:solidFill>
                <a:srgbClr val="002060"/>
              </a:solidFill>
              <a:latin typeface="Calibri" panose="020F0502020204030204" pitchFamily="34" charset="0"/>
            </a:rPr>
            <a:t>Region-Specific</a:t>
          </a:r>
          <a:r>
            <a:rPr lang="nl-NL" sz="1700" kern="1200" dirty="0">
              <a:solidFill>
                <a:srgbClr val="002060"/>
              </a:solidFill>
              <a:latin typeface="Calibri" panose="020F0502020204030204" pitchFamily="34" charset="0"/>
            </a:rPr>
            <a:t> Appendix (RSA)</a:t>
          </a:r>
        </a:p>
      </dsp:txBody>
      <dsp:txXfrm>
        <a:off x="2546043" y="1224544"/>
        <a:ext cx="1546953" cy="735856"/>
      </dsp:txXfrm>
    </dsp:sp>
    <dsp:sp modelId="{54423121-5783-450D-88C8-2C03D25494EF}">
      <dsp:nvSpPr>
        <dsp:cNvPr id="0" name=""/>
        <dsp:cNvSpPr/>
      </dsp:nvSpPr>
      <dsp:spPr>
        <a:xfrm>
          <a:off x="2546052" y="1969597"/>
          <a:ext cx="1546953" cy="735856"/>
        </a:xfrm>
        <a:prstGeom prst="rect">
          <a:avLst/>
        </a:prstGeom>
        <a:solidFill>
          <a:srgbClr val="00B8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solidFill>
                <a:srgbClr val="002060"/>
              </a:solidFill>
              <a:latin typeface="Calibri" panose="020F0502020204030204" pitchFamily="34" charset="0"/>
            </a:rPr>
            <a:t>Statistical analysis appendix</a:t>
          </a:r>
        </a:p>
      </dsp:txBody>
      <dsp:txXfrm>
        <a:off x="2546052" y="1969597"/>
        <a:ext cx="1546953" cy="735856"/>
      </dsp:txXfrm>
    </dsp:sp>
    <dsp:sp modelId="{D37D37DC-497C-492A-8E41-4B4AC098113E}">
      <dsp:nvSpPr>
        <dsp:cNvPr id="0" name=""/>
        <dsp:cNvSpPr/>
      </dsp:nvSpPr>
      <dsp:spPr>
        <a:xfrm>
          <a:off x="2546043" y="471497"/>
          <a:ext cx="1546953" cy="735856"/>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solidFill>
                <a:srgbClr val="002060"/>
              </a:solidFill>
              <a:latin typeface="Calibri" panose="020F0502020204030204" pitchFamily="34" charset="0"/>
            </a:rPr>
            <a:t>Pandemic Appendix to Core (</a:t>
          </a:r>
          <a:r>
            <a:rPr lang="en-GB" sz="1700" kern="1200" dirty="0" err="1">
              <a:solidFill>
                <a:srgbClr val="002060"/>
              </a:solidFill>
              <a:latin typeface="Calibri" panose="020F0502020204030204" pitchFamily="34" charset="0"/>
            </a:rPr>
            <a:t>PAtC</a:t>
          </a:r>
          <a:r>
            <a:rPr lang="en-GB" sz="1700" kern="1200" dirty="0">
              <a:solidFill>
                <a:srgbClr val="002060"/>
              </a:solidFill>
              <a:latin typeface="Calibri" panose="020F0502020204030204" pitchFamily="34" charset="0"/>
            </a:rPr>
            <a:t>)</a:t>
          </a:r>
          <a:endParaRPr lang="nl-NL" sz="1700" kern="1200" dirty="0">
            <a:solidFill>
              <a:srgbClr val="002060"/>
            </a:solidFill>
            <a:latin typeface="Calibri" panose="020F0502020204030204" pitchFamily="34" charset="0"/>
          </a:endParaRPr>
        </a:p>
      </dsp:txBody>
      <dsp:txXfrm>
        <a:off x="2546043" y="471497"/>
        <a:ext cx="1546953" cy="735856"/>
      </dsp:txXfrm>
    </dsp:sp>
    <dsp:sp modelId="{F52E2E62-1AB7-4089-9662-190EE1108DD0}">
      <dsp:nvSpPr>
        <dsp:cNvPr id="0" name=""/>
        <dsp:cNvSpPr/>
      </dsp:nvSpPr>
      <dsp:spPr>
        <a:xfrm>
          <a:off x="2546052" y="2713108"/>
          <a:ext cx="1546953" cy="735856"/>
        </a:xfrm>
        <a:prstGeom prst="rect">
          <a:avLst/>
        </a:prstGeom>
        <a:solidFill>
          <a:srgbClr val="00B8B0"/>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err="1">
              <a:solidFill>
                <a:schemeClr val="bg2">
                  <a:lumMod val="50000"/>
                </a:schemeClr>
              </a:solidFill>
              <a:latin typeface="Calibri" panose="020F0502020204030204" pitchFamily="34" charset="0"/>
            </a:rPr>
            <a:t>Biological</a:t>
          </a:r>
          <a:r>
            <a:rPr lang="nl-NL" sz="1700" kern="1200" dirty="0">
              <a:solidFill>
                <a:schemeClr val="bg2">
                  <a:lumMod val="50000"/>
                </a:schemeClr>
              </a:solidFill>
              <a:latin typeface="Calibri" panose="020F0502020204030204" pitchFamily="34" charset="0"/>
            </a:rPr>
            <a:t> sampling appendix</a:t>
          </a:r>
        </a:p>
      </dsp:txBody>
      <dsp:txXfrm>
        <a:off x="2546052" y="2713108"/>
        <a:ext cx="1546953" cy="735856"/>
      </dsp:txXfrm>
    </dsp:sp>
    <dsp:sp modelId="{B656268C-060D-4A26-B653-E5AD933FFBEC}">
      <dsp:nvSpPr>
        <dsp:cNvPr id="0" name=""/>
        <dsp:cNvSpPr/>
      </dsp:nvSpPr>
      <dsp:spPr>
        <a:xfrm>
          <a:off x="4373350" y="1317129"/>
          <a:ext cx="1546953" cy="735856"/>
        </a:xfrm>
        <a:prstGeom prst="rect">
          <a:avLst/>
        </a:prstGeom>
        <a:solidFill>
          <a:srgbClr val="00B8B0"/>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solidFill>
                <a:srgbClr val="002060"/>
              </a:solidFill>
              <a:latin typeface="Calibri" panose="020F0502020204030204" pitchFamily="34" charset="0"/>
            </a:rPr>
            <a:t>EU RSA</a:t>
          </a:r>
          <a:br>
            <a:rPr lang="nl-NL" sz="1700" kern="1200" dirty="0">
              <a:solidFill>
                <a:srgbClr val="002060"/>
              </a:solidFill>
              <a:latin typeface="Calibri" panose="020F0502020204030204" pitchFamily="34" charset="0"/>
            </a:rPr>
          </a:br>
          <a:r>
            <a:rPr lang="nl-NL" sz="1700" kern="1200" dirty="0">
              <a:solidFill>
                <a:srgbClr val="002060"/>
              </a:solidFill>
              <a:latin typeface="Calibri" panose="020F0502020204030204" pitchFamily="34" charset="0"/>
            </a:rPr>
            <a:t>Country-</a:t>
          </a:r>
          <a:r>
            <a:rPr lang="nl-NL" sz="1700" kern="1200" dirty="0" err="1">
              <a:solidFill>
                <a:srgbClr val="002060"/>
              </a:solidFill>
              <a:latin typeface="Calibri" panose="020F0502020204030204" pitchFamily="34" charset="0"/>
            </a:rPr>
            <a:t>Specific</a:t>
          </a:r>
          <a:r>
            <a:rPr lang="nl-NL" sz="1700" kern="1200" dirty="0">
              <a:solidFill>
                <a:srgbClr val="002060"/>
              </a:solidFill>
              <a:latin typeface="Calibri" panose="020F0502020204030204" pitchFamily="34" charset="0"/>
            </a:rPr>
            <a:t> Appendix</a:t>
          </a:r>
        </a:p>
      </dsp:txBody>
      <dsp:txXfrm>
        <a:off x="4373350" y="1317129"/>
        <a:ext cx="1546953" cy="7358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0538-893E-4EA1-B432-F3DC319E29DA}" type="datetimeFigureOut">
              <a:rPr lang="nl-NL" smtClean="0"/>
              <a:t>5-3-2026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0D7A1-4823-4C2E-9956-2ED907EE3D6E}" type="slidenum">
              <a:rPr lang="nl-NL" smtClean="0"/>
              <a:t>‹#›</a:t>
            </a:fld>
            <a:endParaRPr lang="nl-NL"/>
          </a:p>
        </p:txBody>
      </p:sp>
    </p:spTree>
    <p:extLst>
      <p:ext uri="{BB962C8B-B14F-4D97-AF65-F5344CB8AC3E}">
        <p14:creationId xmlns:p14="http://schemas.microsoft.com/office/powerpoint/2010/main" val="146370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42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A4C94-FC06-A2C5-5AEE-054CDF32A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6F3F5-A640-3D6C-600E-8164ADBA6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0ADB2-5BFF-0CD7-2E82-A8BD14540ADC}"/>
              </a:ext>
            </a:extLst>
          </p:cNvPr>
          <p:cNvSpPr>
            <a:spLocks noGrp="1"/>
          </p:cNvSpPr>
          <p:nvPr>
            <p:ph type="body" idx="1"/>
          </p:nvPr>
        </p:nvSpPr>
        <p:spPr/>
        <p:txBody>
          <a:bodyPr/>
          <a:lstStyle/>
          <a:p>
            <a:r>
              <a:rPr lang="en-US" b="1" dirty="0"/>
              <a:t>NOTE: </a:t>
            </a:r>
            <a:r>
              <a:rPr lang="en-US" sz="1200" b="0" i="0" u="none" strike="noStrike" kern="1200" dirty="0">
                <a:solidFill>
                  <a:schemeClr val="tx1"/>
                </a:solidFill>
                <a:effectLst/>
                <a:latin typeface="+mn-lt"/>
                <a:ea typeface="+mn-ea"/>
                <a:cs typeface="+mn-cs"/>
              </a:rPr>
              <a:t>This presentation is intended to provide an overview of the major changes to the REMAP-CAP Platform in Core Protocol Version 4</a:t>
            </a:r>
            <a:endParaRPr lang="nl-NL" dirty="0"/>
          </a:p>
        </p:txBody>
      </p:sp>
      <p:sp>
        <p:nvSpPr>
          <p:cNvPr id="4" name="Slide Number Placeholder 3">
            <a:extLst>
              <a:ext uri="{FF2B5EF4-FFF2-40B4-BE49-F238E27FC236}">
                <a16:creationId xmlns:a16="http://schemas.microsoft.com/office/drawing/2014/main" id="{F7C7CF91-5951-8AEB-6A25-71D8479182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33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latin typeface="+mn-lt"/>
                <a:ea typeface="+mn-ea"/>
                <a:cs typeface="+mn-cs"/>
              </a:rPr>
              <a:t>Reflect what we have learned throughout the COVID-19 Pandemic, and intend to future-proof the Platform (background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rgbClr val="002060"/>
                </a:solidFill>
                <a:latin typeface="+mn-lt"/>
                <a:ea typeface="+mn-ea"/>
                <a:cs typeface="+mn-cs"/>
              </a:rPr>
              <a:t>Removal of outdated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rgbClr val="002060"/>
              </a:solidFill>
              <a:latin typeface="+mn-lt"/>
              <a:ea typeface="+mn-ea"/>
              <a:cs typeface="+mn-cs"/>
            </a:endParaRP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120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GB" sz="800" kern="1200" dirty="0">
                <a:solidFill>
                  <a:srgbClr val="002060"/>
                </a:solidFill>
                <a:latin typeface="+mn-lt"/>
                <a:ea typeface="+mn-ea"/>
                <a:cs typeface="+mn-cs"/>
              </a:rPr>
              <a:t>Wording inclusive of paediatrics and wards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30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r>
              <a:rPr lang="en-US" b="0" dirty="0"/>
              <a:t>As per broader definition, e</a:t>
            </a:r>
            <a:r>
              <a:rPr lang="en-US" sz="1200" b="0" kern="1200" dirty="0">
                <a:solidFill>
                  <a:srgbClr val="002060"/>
                </a:solidFill>
                <a:effectLst/>
                <a:latin typeface="+mn-lt"/>
                <a:ea typeface="Calibri" panose="020F0502020204030204" pitchFamily="34" charset="0"/>
                <a:cs typeface="Times New Roman" panose="02020603050405020304" pitchFamily="18" charset="0"/>
              </a:rPr>
              <a:t>ligibility </a:t>
            </a:r>
            <a:r>
              <a:rPr lang="en-US" sz="1200" kern="1200" dirty="0">
                <a:solidFill>
                  <a:srgbClr val="002060"/>
                </a:solidFill>
                <a:effectLst/>
                <a:latin typeface="+mn-lt"/>
                <a:ea typeface="Calibri" panose="020F0502020204030204" pitchFamily="34" charset="0"/>
                <a:cs typeface="Times New Roman" panose="02020603050405020304" pitchFamily="18" charset="0"/>
              </a:rPr>
              <a:t>will no longer be constrained to patients who are </a:t>
            </a:r>
            <a:r>
              <a:rPr lang="en-US" sz="1200" kern="1200" dirty="0" err="1">
                <a:solidFill>
                  <a:srgbClr val="002060"/>
                </a:solidFill>
                <a:effectLst/>
                <a:latin typeface="+mn-lt"/>
                <a:ea typeface="Calibri" panose="020F0502020204030204" pitchFamily="34" charset="0"/>
                <a:cs typeface="Times New Roman" panose="02020603050405020304" pitchFamily="18" charset="0"/>
              </a:rPr>
              <a:t>hospitalised</a:t>
            </a:r>
            <a:r>
              <a:rPr lang="en-US" sz="1200" kern="1200" dirty="0">
                <a:solidFill>
                  <a:srgbClr val="002060"/>
                </a:solidFill>
                <a:effectLst/>
                <a:latin typeface="+mn-lt"/>
                <a:ea typeface="Calibri" panose="020F0502020204030204" pitchFamily="34" charset="0"/>
                <a:cs typeface="Times New Roman" panose="02020603050405020304" pitchFamily="18" charset="0"/>
              </a:rPr>
              <a:t> with severe CAP. Any required constraints have been moved to relevant domain eligibility criteria.</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673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4BE0A-BA0A-984A-0B95-A60562AB21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2719A-BFA5-4FB9-78A3-56BDC1B52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BD95ED-E5B7-2C4C-2CF1-137072602436}"/>
              </a:ext>
            </a:extLst>
          </p:cNvPr>
          <p:cNvSpPr>
            <a:spLocks noGrp="1"/>
          </p:cNvSpPr>
          <p:nvPr>
            <p:ph type="body" idx="1"/>
          </p:nvPr>
        </p:nvSpPr>
        <p:spPr/>
        <p:txBody>
          <a:bodyPr/>
          <a:lstStyle/>
          <a:p>
            <a:r>
              <a:rPr lang="en-US" b="1" dirty="0"/>
              <a:t>NOTE: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2060"/>
                </a:solidFill>
                <a:ea typeface="Calibri" panose="020F0502020204030204" pitchFamily="34" charset="0"/>
                <a:cs typeface="Times New Roman" panose="02020603050405020304" pitchFamily="18" charset="0"/>
              </a:rPr>
              <a:t>Removal of 14 days since hospital admission exclusion allows inclusion of healthcare/care-facility associated pneumonia </a:t>
            </a:r>
            <a:endParaRPr lang="nl-NL" b="0" dirty="0"/>
          </a:p>
        </p:txBody>
      </p:sp>
      <p:sp>
        <p:nvSpPr>
          <p:cNvPr id="4" name="Slide Number Placeholder 3">
            <a:extLst>
              <a:ext uri="{FF2B5EF4-FFF2-40B4-BE49-F238E27FC236}">
                <a16:creationId xmlns:a16="http://schemas.microsoft.com/office/drawing/2014/main" id="{6F7BA67D-94A6-FB62-5141-32C6D6B318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731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428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endParaRPr lang="en-US" sz="1200" b="0" i="0" u="none" strike="noStrike" kern="1200" baseline="0" dirty="0">
              <a:solidFill>
                <a:schemeClr val="tx1"/>
              </a:solidFill>
              <a:latin typeface="+mn-lt"/>
              <a:ea typeface="+mn-ea"/>
              <a:cs typeface="+mn-cs"/>
            </a:endParaRPr>
          </a:p>
          <a:p>
            <a:r>
              <a:rPr lang="en-AU" dirty="0">
                <a:solidFill>
                  <a:srgbClr val="1E4195"/>
                </a:solidFill>
                <a:latin typeface="Arial" panose="020B0604020202020204" pitchFamily="34" charset="0"/>
                <a:cs typeface="Arial" panose="020B0604020202020204" pitchFamily="34" charset="0"/>
              </a:rPr>
              <a:t>Single primary endpoint designed to encompass all illness severity states</a:t>
            </a:r>
          </a:p>
          <a:p>
            <a:pPr lvl="1"/>
            <a:r>
              <a:rPr lang="en-AU" dirty="0">
                <a:solidFill>
                  <a:srgbClr val="1E4195"/>
                </a:solidFill>
                <a:latin typeface="Arial" panose="020B0604020202020204" pitchFamily="34" charset="0"/>
                <a:cs typeface="Arial" panose="020B0604020202020204" pitchFamily="34" charset="0"/>
              </a:rPr>
              <a:t>Builds on experience with of primary endpoints utilised during previous versions of the Core Protocol and Pandemic Appendix</a:t>
            </a:r>
          </a:p>
          <a:p>
            <a:r>
              <a:rPr lang="en-AU" dirty="0">
                <a:solidFill>
                  <a:srgbClr val="1E4195"/>
                </a:solidFill>
                <a:latin typeface="Arial" panose="020B0604020202020204" pitchFamily="34" charset="0"/>
                <a:cs typeface="Arial" panose="020B0604020202020204" pitchFamily="34" charset="0"/>
              </a:rPr>
              <a:t>Intended to:</a:t>
            </a:r>
          </a:p>
          <a:p>
            <a:pPr lvl="1"/>
            <a:r>
              <a:rPr lang="en-AU" dirty="0">
                <a:solidFill>
                  <a:srgbClr val="1E4195"/>
                </a:solidFill>
                <a:latin typeface="Arial" panose="020B0604020202020204" pitchFamily="34" charset="0"/>
                <a:cs typeface="Arial" panose="020B0604020202020204" pitchFamily="34" charset="0"/>
              </a:rPr>
              <a:t>Be patient centred</a:t>
            </a:r>
          </a:p>
          <a:p>
            <a:pPr lvl="1"/>
            <a:r>
              <a:rPr lang="en-AU" dirty="0">
                <a:solidFill>
                  <a:srgbClr val="1E4195"/>
                </a:solidFill>
                <a:latin typeface="Arial" panose="020B0604020202020204" pitchFamily="34" charset="0"/>
                <a:cs typeface="Arial" panose="020B0604020202020204" pitchFamily="34" charset="0"/>
              </a:rPr>
              <a:t>Allow continuity with previous endpoints</a:t>
            </a:r>
          </a:p>
          <a:p>
            <a:pPr lvl="1"/>
            <a:r>
              <a:rPr lang="en-AU" dirty="0">
                <a:solidFill>
                  <a:srgbClr val="1E4195"/>
                </a:solidFill>
                <a:latin typeface="Arial" panose="020B0604020202020204" pitchFamily="34" charset="0"/>
                <a:cs typeface="Arial" panose="020B0604020202020204" pitchFamily="34" charset="0"/>
              </a:rPr>
              <a:t>Enhance statistical power</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522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EAEA2-A950-7F39-4C84-B41D637A0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7E67FD-BEEA-5E6F-3F94-C61C2BA3F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82F1D-4BDB-28C0-A15E-165E0CE131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a:t>
            </a:r>
            <a:endParaRPr lang="nl-NL" dirty="0"/>
          </a:p>
        </p:txBody>
      </p:sp>
      <p:sp>
        <p:nvSpPr>
          <p:cNvPr id="4" name="Slide Number Placeholder 3">
            <a:extLst>
              <a:ext uri="{FF2B5EF4-FFF2-40B4-BE49-F238E27FC236}">
                <a16:creationId xmlns:a16="http://schemas.microsoft.com/office/drawing/2014/main" id="{0A66DEE9-B9AB-A03F-C85A-57630F5C9B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168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u="sng" dirty="0"/>
              <a:t>Presenter </a:t>
            </a:r>
            <a:r>
              <a:rPr lang="nl-NL" u="sng" dirty="0" err="1"/>
              <a:t>notes</a:t>
            </a:r>
            <a:r>
              <a:rPr lang="nl-NL" u="sng" dirty="0"/>
              <a:t>:</a:t>
            </a:r>
            <a:r>
              <a:rPr lang="nl-NL" u="sng" baseline="0" dirty="0"/>
              <a:t> </a:t>
            </a:r>
          </a:p>
          <a:p>
            <a:endParaRPr lang="nl-NL" u="sng" baseline="0" dirty="0"/>
          </a:p>
          <a:p>
            <a:r>
              <a:rPr lang="en-GB" b="1" dirty="0"/>
              <a:t>Eligibility for the trial is determined at multiple levels during Core V4.0:</a:t>
            </a:r>
          </a:p>
          <a:p>
            <a:pPr marL="228600" indent="-228600">
              <a:buAutoNum type="arabicPeriod"/>
            </a:pPr>
            <a:r>
              <a:rPr lang="en-GB" dirty="0"/>
              <a:t>Platform-level (Core Protocol);</a:t>
            </a:r>
          </a:p>
          <a:p>
            <a:pPr marL="228600" indent="-228600">
              <a:buAutoNum type="arabicPeriod"/>
            </a:pPr>
            <a:r>
              <a:rPr lang="en-GB" dirty="0"/>
              <a:t>(Patient, pathogen and disease-level (</a:t>
            </a:r>
            <a:r>
              <a:rPr lang="en-US" dirty="0"/>
              <a:t>Patient, Pathogen </a:t>
            </a:r>
            <a:r>
              <a:rPr lang="en-US" dirty="0" err="1"/>
              <a:t>ANd</a:t>
            </a:r>
            <a:r>
              <a:rPr lang="en-US" dirty="0"/>
              <a:t> Disease Appendix to the Core Protocol (PANDA))</a:t>
            </a:r>
            <a:r>
              <a:rPr lang="nl-NL" dirty="0"/>
              <a:t>;)</a:t>
            </a:r>
            <a:endParaRPr lang="en-GB" dirty="0"/>
          </a:p>
          <a:p>
            <a:pPr marL="228600" indent="-228600">
              <a:buAutoNum type="arabicPeriod"/>
            </a:pPr>
            <a:r>
              <a:rPr lang="en-GB" baseline="0" dirty="0"/>
              <a:t>Domain-level (Domain-Specific Appendix (DSA)); - </a:t>
            </a:r>
            <a:r>
              <a:rPr lang="en-GB" b="1" baseline="0" dirty="0"/>
              <a:t>domains specify the patient population in more detail now</a:t>
            </a:r>
          </a:p>
          <a:p>
            <a:pPr marL="228600" indent="-228600">
              <a:buAutoNum type="arabicPeriod"/>
            </a:pPr>
            <a:r>
              <a:rPr lang="en-GB" baseline="0" dirty="0"/>
              <a:t>Intervention-level (DSA).</a:t>
            </a:r>
            <a:endParaRPr lang="en-GB" b="1" dirty="0"/>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011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sz="1200" b="0" i="0" u="none" strike="noStrike" kern="1200" dirty="0">
                <a:solidFill>
                  <a:schemeClr val="tx1"/>
                </a:solidFill>
                <a:effectLst/>
                <a:latin typeface="+mn-lt"/>
                <a:ea typeface="+mn-ea"/>
                <a:cs typeface="+mn-cs"/>
              </a:rPr>
              <a:t>defines factors including characteristics of the patient (e.g. age), disease (e.g. pneumonia present or absent), and likely pathogen (influenza, SARS-CoV-2, bacterial infection,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36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C10D7A1-4823-4C2E-9956-2ED907EE3D6E}" type="slidenum">
              <a:rPr lang="nl-NL" smtClean="0"/>
              <a:t>2</a:t>
            </a:fld>
            <a:endParaRPr lang="nl-NL"/>
          </a:p>
        </p:txBody>
      </p:sp>
    </p:spTree>
    <p:extLst>
      <p:ext uri="{BB962C8B-B14F-4D97-AF65-F5344CB8AC3E}">
        <p14:creationId xmlns:p14="http://schemas.microsoft.com/office/powerpoint/2010/main" val="1587748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For audio:</a:t>
            </a:r>
          </a:p>
          <a:p>
            <a:r>
              <a:rPr lang="en-AU" dirty="0">
                <a:solidFill>
                  <a:srgbClr val="1E4195"/>
                </a:solidFill>
                <a:latin typeface="Arial" panose="020B0604020202020204" pitchFamily="34" charset="0"/>
                <a:cs typeface="Arial" panose="020B0604020202020204" pitchFamily="34" charset="0"/>
              </a:rPr>
              <a:t>Patients are categorised according to:</a:t>
            </a:r>
          </a:p>
          <a:p>
            <a:pPr lvl="1"/>
            <a:r>
              <a:rPr lang="en-AU" dirty="0">
                <a:solidFill>
                  <a:srgbClr val="1E4195"/>
                </a:solidFill>
                <a:latin typeface="Arial" panose="020B0604020202020204" pitchFamily="34" charset="0"/>
                <a:cs typeface="Arial" panose="020B0604020202020204" pitchFamily="34" charset="0"/>
              </a:rPr>
              <a:t>Where their infection was acquired (in hospital, or in the community)</a:t>
            </a:r>
          </a:p>
          <a:p>
            <a:pPr lvl="1"/>
            <a:r>
              <a:rPr lang="en-AU" dirty="0">
                <a:solidFill>
                  <a:srgbClr val="1E4195"/>
                </a:solidFill>
                <a:latin typeface="Arial" panose="020B0604020202020204" pitchFamily="34" charset="0"/>
                <a:cs typeface="Arial" panose="020B0604020202020204" pitchFamily="34" charset="0"/>
              </a:rPr>
              <a:t>Location of respiratory tract infection (upper- or lower-respiratory tract)</a:t>
            </a:r>
          </a:p>
          <a:p>
            <a:pPr lvl="1"/>
            <a:r>
              <a:rPr lang="en-AU" dirty="0">
                <a:solidFill>
                  <a:srgbClr val="1E4195"/>
                </a:solidFill>
                <a:latin typeface="Arial" panose="020B0604020202020204" pitchFamily="34" charset="0"/>
                <a:cs typeface="Arial" panose="020B0604020202020204" pitchFamily="34" charset="0"/>
              </a:rPr>
              <a:t>Presence or absence of pneumonia</a:t>
            </a:r>
          </a:p>
          <a:p>
            <a:pPr lvl="1"/>
            <a:r>
              <a:rPr lang="en-AU" dirty="0">
                <a:solidFill>
                  <a:srgbClr val="1E4195"/>
                </a:solidFill>
                <a:latin typeface="Arial" panose="020B0604020202020204" pitchFamily="34" charset="0"/>
                <a:cs typeface="Arial" panose="020B0604020202020204" pitchFamily="34" charset="0"/>
              </a:rPr>
              <a:t>Causative organism</a:t>
            </a:r>
          </a:p>
          <a:p>
            <a:pPr lvl="1"/>
            <a:r>
              <a:rPr lang="en-AU" dirty="0">
                <a:solidFill>
                  <a:srgbClr val="1E4195"/>
                </a:solidFill>
                <a:latin typeface="Arial" panose="020B0604020202020204" pitchFamily="34" charset="0"/>
                <a:cs typeface="Arial" panose="020B0604020202020204" pitchFamily="34" charset="0"/>
              </a:rPr>
              <a:t>Presence or absence of Acute Hypoxemic Respiratory Failure, Hypoxaemia, Acute Respiratory Distress Syndrome, or shock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481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3B483-8E58-CCDA-7ADF-47C4F56899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3B9FA-20A8-47A6-7B9B-64F387BC0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59081-087E-9A88-C825-A0E66A27A0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Include in 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rPr>
              <a:t>At platform level, pathogen status for eligibility </a:t>
            </a:r>
            <a:r>
              <a:rPr lang="en-US" sz="1200" b="1" dirty="0">
                <a:solidFill>
                  <a:srgbClr val="000000"/>
                </a:solidFill>
                <a:effectLst/>
                <a:latin typeface="Calibri" panose="020F0502020204030204" pitchFamily="34" charset="0"/>
                <a:ea typeface="Calibri" panose="020F0502020204030204" pitchFamily="34" charset="0"/>
              </a:rPr>
              <a:t>may be assigned based on clinical assessment, microbiological testing, or both.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alibri" panose="020F0502020204030204" pitchFamily="34" charset="0"/>
                <a:ea typeface="Calibri" panose="020F0502020204030204" pitchFamily="34" charset="0"/>
              </a:rPr>
              <a:t>Each DSA will specify which pathogens are relevant to the domain</a:t>
            </a:r>
            <a:r>
              <a:rPr lang="en-US" sz="1200" dirty="0">
                <a:solidFill>
                  <a:srgbClr val="000000"/>
                </a:solidFill>
                <a:effectLst/>
                <a:latin typeface="Calibri" panose="020F0502020204030204" pitchFamily="34" charset="0"/>
                <a:ea typeface="Calibri" panose="020F0502020204030204" pitchFamily="34" charset="0"/>
              </a:rPr>
              <a:t>. For each pathogen, a hierarchy of infection likelihood exists consisting of ‘confirmed’, ‘suspected’ (for bacterial infection, into two subcategories: ‘probable’ and ‘possible’), ‘not suspected’, and ‘excluded’ based on the clinical assessment and microbiological test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Calibri" panose="020F0502020204030204" pitchFamily="34" charset="0"/>
                <a:ea typeface="Calibri" panose="020F0502020204030204" pitchFamily="34" charset="0"/>
              </a:rPr>
              <a:t>For the ‘confirmed’ or ‘excluded’ options to be selected, there must be supportive microbiological testing.</a:t>
            </a:r>
            <a:endParaRPr lang="nl-NL" sz="1200" b="0" dirty="0">
              <a:solidFill>
                <a:srgbClr val="000000"/>
              </a:solidFill>
              <a:effectLst/>
              <a:latin typeface="Calibri" panose="020F0502020204030204" pitchFamily="34" charset="0"/>
              <a:ea typeface="Calibri" panose="020F0502020204030204" pitchFamily="34" charset="0"/>
            </a:endParaRPr>
          </a:p>
          <a:p>
            <a:endParaRPr lang="nl-NL"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Domains may also constrain eligibility according to additional criteria related to the nature of the sample, the time-window in which the sample is collected, and testing types.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dirty="0">
                <a:effectLst/>
                <a:latin typeface="Calibri" panose="020F0502020204030204" pitchFamily="34" charset="0"/>
                <a:ea typeface="Calibri" panose="020F0502020204030204" pitchFamily="34" charset="0"/>
                <a:cs typeface="Times New Roman" panose="02020603050405020304" pitchFamily="18" charset="0"/>
              </a:rPr>
              <a:t>A domain can restrict eligibility by specifically including or excluding patients with a specific pathogen status e.g. a domain could include participants with influenza virus infection, exclude patients with confirmed SARS-CoV-2 infection and exclude participants who have bacterial co-infection</a:t>
            </a:r>
            <a:endParaRPr lang="nl-NL" b="1" dirty="0"/>
          </a:p>
        </p:txBody>
      </p:sp>
      <p:sp>
        <p:nvSpPr>
          <p:cNvPr id="4" name="Slide Number Placeholder 3">
            <a:extLst>
              <a:ext uri="{FF2B5EF4-FFF2-40B4-BE49-F238E27FC236}">
                <a16:creationId xmlns:a16="http://schemas.microsoft.com/office/drawing/2014/main" id="{AA4AB0A5-C133-FB1C-C388-5EE9320D14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135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EE853-28D1-8929-C5C0-5D4AA386C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54EDFD-8113-86AF-8326-60E6173EC7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F1ABE-9938-A21F-26BF-7374A24EF8DA}"/>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05B66117-F3CF-DA96-4080-0994EAE716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782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53714-615F-D9A9-FA26-856225A43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1D964-64B0-2B54-69D6-EBDC11EFF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E3F47-B0DB-988A-7330-29B3E60FEAFF}"/>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6DAFBBFC-0064-E08E-1D91-926274AF34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925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817DA-7A67-D42F-EA70-F66DEECA9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ECCC4-98DA-46A0-F5C0-44AF169183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D0FC88-7AAE-E1F8-7D7F-270C6B38513B}"/>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0C1AC4E4-2769-B4B3-B442-29DC52DE09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200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98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684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648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200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E5919-D618-6C5D-B1AB-07DAD444F66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1511546-1E7D-383F-FEA5-7EF221701D0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21F6DE4-7695-4B2B-C212-3CC3952BA61C}"/>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D5BA3480-7D03-62F0-EFCD-9568354434A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34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946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8DB34-69B0-3E7A-F4D8-7F124B69F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33F41-9F42-D5BA-72AF-7DD59C0788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75681-1B5D-EBB1-4B00-4BDA7644AF1E}"/>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5E07B855-1216-C808-F481-13B4FB5D01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206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E9FF8-21B0-8EC9-AB8C-037E31D87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551DF-34E5-9B11-F5F4-F121209407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5ECF68-8E67-1B69-B374-4514810DEFB0}"/>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476C602C-D219-27C9-FCB6-FD810A1ABA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381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F13F0-EB12-D767-000B-531AB9283C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E8BC5-EF0A-79EF-3251-380C49D51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DB4F1-AA8D-9FC5-4F0C-A906FC2AF239}"/>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65087626-7115-333E-A563-444FD9BAFC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865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0F4CB-1E53-D1F9-870B-70625C761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B1CCA9-8E7B-261C-407E-6364A0F47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7803A-91F0-83D1-990C-BDE4FB9C03A1}"/>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8EF17C7A-33B0-A562-F075-EC6479BB64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163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11388-FB60-47DD-970A-7CF608BE4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72EE6-AE9B-78FD-5968-0E1AD5D57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30A09D-06C4-3B65-4DA4-5E784A71AD29}"/>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D05EC099-95C3-1185-4840-8C33EEDFCB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6359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600F2-9306-56C0-A37B-D4713340E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A35D2-B1A6-3F40-E243-5A0EC64C5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7C0FA-67DD-DC48-0B33-982DCC90D890}"/>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B960407E-1ECD-38AA-14D9-AC6B05F5BF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3884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FEE7A-B197-E2E4-71E2-4C45FA220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890B7F-13C2-DADE-80EB-EF5D619B3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F8592-E437-76D6-A65B-C0CD6A916249}"/>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86D26C39-2A85-9232-F4C4-843AFE639C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96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50509-7CBD-4FA0-9E53-70E4BF0D28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25A6AD-4024-2415-59CB-0B002D0EC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8F04B-7350-1A0C-B3CF-AE6897150CC8}"/>
              </a:ext>
            </a:extLst>
          </p:cNvPr>
          <p:cNvSpPr>
            <a:spLocks noGrp="1"/>
          </p:cNvSpPr>
          <p:nvPr>
            <p:ph type="body" idx="1"/>
          </p:nvPr>
        </p:nvSpPr>
        <p:spPr/>
        <p:txBody>
          <a:bodyPr/>
          <a:lstStyle/>
          <a:p>
            <a:r>
              <a:rPr lang="en-US" b="1" dirty="0"/>
              <a:t>NOTE:</a:t>
            </a:r>
          </a:p>
          <a:p>
            <a:r>
              <a:rPr lang="en-US" b="1" dirty="0"/>
              <a:t>Include in audio:</a:t>
            </a:r>
          </a:p>
          <a:p>
            <a:r>
              <a:rPr lang="en-US" b="0" dirty="0"/>
              <a:t>Outcome options include:</a:t>
            </a:r>
          </a:p>
          <a:p>
            <a:r>
              <a:rPr lang="en-US" b="0" dirty="0"/>
              <a:t>Agreed/declined/info provided, no decision made </a:t>
            </a:r>
          </a:p>
          <a:p>
            <a:r>
              <a:rPr lang="en-US" b="0" dirty="0"/>
              <a:t>How outcome was provided is also recorded – in writing, verbal. If verbal was there a witness, did witness sign a CF.</a:t>
            </a:r>
          </a:p>
          <a:p>
            <a:r>
              <a:rPr lang="en-US" b="0" dirty="0"/>
              <a:t>Which domains agreed to.</a:t>
            </a:r>
          </a:p>
          <a:p>
            <a:endParaRPr lang="en-US" b="0" dirty="0"/>
          </a:p>
          <a:p>
            <a:r>
              <a:rPr lang="en-US" b="0" dirty="0"/>
              <a:t>Q - </a:t>
            </a:r>
            <a:r>
              <a:rPr lang="en-GB" sz="1200" b="0" i="0" u="none" strike="noStrike" kern="1200" baseline="0" dirty="0">
                <a:solidFill>
                  <a:schemeClr val="tx1"/>
                </a:solidFill>
                <a:latin typeface="+mn-lt"/>
                <a:ea typeface="+mn-ea"/>
                <a:cs typeface="+mn-cs"/>
              </a:rPr>
              <a:t>Date of ethics committee / regulatory approval to use data in the absence of written consent – enter N/A for this</a:t>
            </a:r>
            <a:endParaRPr lang="nl-NL" b="0" dirty="0"/>
          </a:p>
        </p:txBody>
      </p:sp>
      <p:sp>
        <p:nvSpPr>
          <p:cNvPr id="4" name="Slide Number Placeholder 3">
            <a:extLst>
              <a:ext uri="{FF2B5EF4-FFF2-40B4-BE49-F238E27FC236}">
                <a16:creationId xmlns:a16="http://schemas.microsoft.com/office/drawing/2014/main" id="{E9A946A3-8545-613A-2356-14F3559375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443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96077-0D0D-DCE1-EB1B-5D3C64666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E45F69-02C7-14B7-84DA-476ED5941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22090-DD1F-1BDF-15BC-6F956A2D4963}"/>
              </a:ext>
            </a:extLst>
          </p:cNvPr>
          <p:cNvSpPr>
            <a:spLocks noGrp="1"/>
          </p:cNvSpPr>
          <p:nvPr>
            <p:ph type="body" idx="1"/>
          </p:nvPr>
        </p:nvSpPr>
        <p:spPr/>
        <p:txBody>
          <a:bodyPr/>
          <a:lstStyle/>
          <a:p>
            <a:r>
              <a:rPr lang="en-US" b="1" dirty="0"/>
              <a:t>NOTE: </a:t>
            </a:r>
          </a:p>
          <a:p>
            <a:endParaRPr lang="en-US" b="1" dirty="0"/>
          </a:p>
          <a:p>
            <a:r>
              <a:rPr lang="en-US" b="1" dirty="0"/>
              <a:t>Audio:</a:t>
            </a:r>
          </a:p>
          <a:p>
            <a:pPr lvl="1" fontAlgn="base">
              <a:buFont typeface="Wingdings" panose="05000000000000000000" pitchFamily="2" charset="2"/>
              <a:buChar char="Ø"/>
            </a:pPr>
            <a:r>
              <a:rPr lang="en-US" sz="1200" kern="1200" dirty="0">
                <a:solidFill>
                  <a:srgbClr val="002060"/>
                </a:solidFill>
                <a:latin typeface="+mn-lt"/>
                <a:ea typeface="+mn-ea"/>
                <a:cs typeface="+mn-cs"/>
              </a:rPr>
              <a:t>Some questions have been made domain-specific &gt; </a:t>
            </a:r>
            <a:r>
              <a:rPr lang="en-US" sz="1200" i="1" kern="1200" dirty="0">
                <a:solidFill>
                  <a:srgbClr val="002060"/>
                </a:solidFill>
                <a:latin typeface="+mn-lt"/>
                <a:ea typeface="+mn-ea"/>
                <a:cs typeface="+mn-cs"/>
              </a:rPr>
              <a:t>e.g. pregnancy, type of immune-suppressive therapy, COVID-19 / Influenza vaccination status</a:t>
            </a:r>
            <a:r>
              <a:rPr lang="en-US" sz="1200" kern="1200" dirty="0">
                <a:solidFill>
                  <a:srgbClr val="002060"/>
                </a:solidFill>
                <a:latin typeface="+mn-lt"/>
                <a:ea typeface="+mn-ea"/>
                <a:cs typeface="+mn-cs"/>
              </a:rPr>
              <a:t>.</a:t>
            </a:r>
          </a:p>
          <a:p>
            <a:pPr lvl="1" fontAlgn="base">
              <a:buFont typeface="Wingdings" panose="05000000000000000000" pitchFamily="2" charset="2"/>
              <a:buChar char="Ø"/>
            </a:pPr>
            <a:r>
              <a:rPr lang="en-US" sz="1200" kern="1200" dirty="0">
                <a:solidFill>
                  <a:srgbClr val="002060"/>
                </a:solidFill>
                <a:latin typeface="+mn-lt"/>
                <a:ea typeface="+mn-ea"/>
                <a:cs typeface="+mn-cs"/>
              </a:rPr>
              <a:t>Some questions have been removed &gt; </a:t>
            </a:r>
            <a:r>
              <a:rPr lang="en-US" sz="1200" i="1" kern="1200" dirty="0">
                <a:solidFill>
                  <a:srgbClr val="002060"/>
                </a:solidFill>
                <a:latin typeface="+mn-lt"/>
                <a:ea typeface="+mn-ea"/>
                <a:cs typeface="+mn-cs"/>
              </a:rPr>
              <a:t>e.g., hospital admission source, smoking status, hazardous alcohol consumption, whether the patient is a healthcare worker</a:t>
            </a:r>
            <a:r>
              <a:rPr lang="en-US" sz="1200" kern="1200" dirty="0">
                <a:solidFill>
                  <a:srgbClr val="002060"/>
                </a:solidFill>
                <a:latin typeface="+mn-lt"/>
                <a:ea typeface="+mn-ea"/>
                <a:cs typeface="+mn-cs"/>
              </a:rPr>
              <a:t>.</a:t>
            </a:r>
          </a:p>
          <a:p>
            <a:endParaRPr lang="nl-NL" dirty="0"/>
          </a:p>
        </p:txBody>
      </p:sp>
      <p:sp>
        <p:nvSpPr>
          <p:cNvPr id="4" name="Slide Number Placeholder 3">
            <a:extLst>
              <a:ext uri="{FF2B5EF4-FFF2-40B4-BE49-F238E27FC236}">
                <a16:creationId xmlns:a16="http://schemas.microsoft.com/office/drawing/2014/main" id="{A2FE36A8-B6A2-412A-A5B5-6AD063F7CD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238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5DA37-D1D6-44A5-3765-748042E0E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0CD11-B981-B0A2-DAE8-B6BF19DFB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CEB97-CF66-6884-4EBB-1895FE000EDE}"/>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9F612413-304C-072D-F676-258B6C7CBF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49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4DCE5-C08F-5C28-7A1C-ADEA2562C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67C9B-711A-2223-8E5B-F25FA4528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758A4-1A8A-BDD4-E653-A7FF43FA99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Change of Coordinating Investigator from Marc </a:t>
            </a:r>
            <a:r>
              <a:rPr lang="en-US" sz="1200" kern="1200" dirty="0" err="1">
                <a:solidFill>
                  <a:schemeClr val="tx1"/>
                </a:solidFill>
                <a:effectLst/>
                <a:latin typeface="+mn-lt"/>
                <a:ea typeface="+mn-ea"/>
                <a:cs typeface="+mn-cs"/>
              </a:rPr>
              <a:t>Bonten</a:t>
            </a:r>
            <a:r>
              <a:rPr lang="en-US" sz="1200" kern="1200" dirty="0">
                <a:solidFill>
                  <a:schemeClr val="tx1"/>
                </a:solidFill>
                <a:effectLst/>
                <a:latin typeface="+mn-lt"/>
                <a:ea typeface="+mn-ea"/>
                <a:cs typeface="+mn-cs"/>
              </a:rPr>
              <a:t> to Lennie </a:t>
            </a:r>
            <a:r>
              <a:rPr lang="en-US" sz="1200" kern="1200" dirty="0" err="1">
                <a:solidFill>
                  <a:schemeClr val="tx1"/>
                </a:solidFill>
                <a:effectLst/>
                <a:latin typeface="+mn-lt"/>
                <a:ea typeface="+mn-ea"/>
                <a:cs typeface="+mn-cs"/>
              </a:rPr>
              <a:t>Derde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Core Protocol V4.0</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Removal of the PAtC and introduction of the PANDA &amp; Biological Sampling Appendix</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Corresponding updates for previous appendices (e.g. DSAs, Statistical Appendix) and new deviation annexes.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Updated PIF/ICFs, EU RSAs, specific country appendices.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 some countries: change of local PI for some sites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Alternative approach on labelling of IMP</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 last: Completion of the trial dossier in the system called CTIS (needed due to transition to the Clinical Trial Regulation)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Clinical Trial Info System, single entry point for submitting application/amendments in the EU/EEA.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SM = Substantial Modification</a:t>
            </a:r>
          </a:p>
          <a:p>
            <a:endParaRPr lang="nl-NL" dirty="0"/>
          </a:p>
        </p:txBody>
      </p:sp>
      <p:sp>
        <p:nvSpPr>
          <p:cNvPr id="4" name="Slide Number Placeholder 3">
            <a:extLst>
              <a:ext uri="{FF2B5EF4-FFF2-40B4-BE49-F238E27FC236}">
                <a16:creationId xmlns:a16="http://schemas.microsoft.com/office/drawing/2014/main" id="{C18E1A68-925A-60C4-9423-A6B3756AA9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6059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C20FF-49E9-4BB5-A02C-BD0C33DF34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B7DA3-C9D5-CDF2-8AEC-6A8B3C4148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2E3CD6-B186-2135-590E-409533980966}"/>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0F5B823C-1F57-CDF5-A400-C7D9BACCE8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300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CEF94-43AB-EFD5-3A59-5FB2F57F8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0BF8D-A399-06F7-3979-8AE06120D0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04C8B-E706-6D77-66D1-D2FD34100B17}"/>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2A594676-4321-3A2B-65C0-A4EF530793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756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E8286-90CC-16EC-FAE0-7EB1F31A6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54535-2FE5-1B74-083E-4331C3834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55C053-1EF0-EB9D-D40E-8F63641019DF}"/>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48011DB8-B8E5-B83F-1C3D-0B1A752F20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85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48948-D99A-D780-28B5-6CD0C6D414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568E6-0DDA-B8C6-B2E7-AC02F20F04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83314-1533-4622-1D5D-75A8FB8152A6}"/>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BDB1740B-77A1-CB7A-78AF-20E20F0E5B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694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693FC-527D-1264-FB0F-D4226A3D4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8EFEA-6683-9E5D-53CA-74DB7A9AA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CAD1D-B12C-F7C0-9ACF-C3614B83DF3D}"/>
              </a:ext>
            </a:extLst>
          </p:cNvPr>
          <p:cNvSpPr>
            <a:spLocks noGrp="1"/>
          </p:cNvSpPr>
          <p:nvPr>
            <p:ph type="body" idx="1"/>
          </p:nvPr>
        </p:nvSpPr>
        <p:spPr/>
        <p:txBody>
          <a:bodyPr/>
          <a:lstStyle/>
          <a:p>
            <a:r>
              <a:rPr lang="en-US" b="1" dirty="0"/>
              <a:t>NOTE: </a:t>
            </a:r>
          </a:p>
          <a:p>
            <a:r>
              <a:rPr lang="en-US" b="1" dirty="0"/>
              <a:t>EQ5D – QOL</a:t>
            </a:r>
          </a:p>
          <a:p>
            <a:r>
              <a:rPr lang="en-US" b="1" dirty="0"/>
              <a:t>WHODAS – disability status</a:t>
            </a:r>
          </a:p>
          <a:p>
            <a:r>
              <a:rPr lang="en-US" b="1" dirty="0" err="1"/>
              <a:t>PedsQL</a:t>
            </a:r>
            <a:r>
              <a:rPr lang="en-US" b="1" dirty="0"/>
              <a:t> – also QOL</a:t>
            </a:r>
            <a:endParaRPr lang="nl-NL" dirty="0"/>
          </a:p>
        </p:txBody>
      </p:sp>
      <p:sp>
        <p:nvSpPr>
          <p:cNvPr id="4" name="Slide Number Placeholder 3">
            <a:extLst>
              <a:ext uri="{FF2B5EF4-FFF2-40B4-BE49-F238E27FC236}">
                <a16:creationId xmlns:a16="http://schemas.microsoft.com/office/drawing/2014/main" id="{737AFD78-B82D-84E0-3E89-50A870EA80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7598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32E70-3A63-A705-056B-B7079B123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A633B-C7E1-DFAE-7B6C-CA3FB286C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98B72-0FAD-83F6-9185-0993E6C825DF}"/>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BCEA9A9F-C91F-5DD8-8442-AD32A03BA6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2208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15EDA-BCB6-6602-FECB-C630CEEDB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77C6C-1A21-FBFC-9AAE-108126EF4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64CE6-F067-F54A-9E29-E330B50DD04D}"/>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655D07B7-C716-4678-FE1E-5CBE6081F3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290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25D39-EA2F-6F50-B8A1-3A6679804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7B352-2EDF-2E03-195B-EE446AEA9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1C141-9E12-4270-E538-49C79B58C846}"/>
              </a:ext>
            </a:extLst>
          </p:cNvPr>
          <p:cNvSpPr>
            <a:spLocks noGrp="1"/>
          </p:cNvSpPr>
          <p:nvPr>
            <p:ph type="body" idx="1"/>
          </p:nvPr>
        </p:nvSpPr>
        <p:spPr/>
        <p:txBody>
          <a:bodyPr/>
          <a:lstStyle/>
          <a:p>
            <a:r>
              <a:rPr lang="en-US" b="1" dirty="0"/>
              <a:t>NOTE: </a:t>
            </a:r>
            <a:endParaRPr lang="nl-NL" dirty="0"/>
          </a:p>
        </p:txBody>
      </p:sp>
      <p:sp>
        <p:nvSpPr>
          <p:cNvPr id="4" name="Slide Number Placeholder 3">
            <a:extLst>
              <a:ext uri="{FF2B5EF4-FFF2-40B4-BE49-F238E27FC236}">
                <a16:creationId xmlns:a16="http://schemas.microsoft.com/office/drawing/2014/main" id="{B2E80288-E409-70AB-5AB6-248E675FE0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4181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32E70-3A63-A705-056B-B7079B123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A633B-C7E1-DFAE-7B6C-CA3FB286C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98B72-0FAD-83F6-9185-0993E6C825DF}"/>
              </a:ext>
            </a:extLst>
          </p:cNvPr>
          <p:cNvSpPr>
            <a:spLocks noGrp="1"/>
          </p:cNvSpPr>
          <p:nvPr>
            <p:ph type="body" idx="1"/>
          </p:nvPr>
        </p:nvSpPr>
        <p:spPr/>
        <p:txBody>
          <a:bodyPr/>
          <a:lstStyle/>
          <a:p>
            <a:r>
              <a:rPr lang="en-US" b="1" dirty="0"/>
              <a:t>NOTE: </a:t>
            </a:r>
            <a:br>
              <a:rPr lang="en-US" b="0" dirty="0"/>
            </a:br>
            <a:r>
              <a:rPr lang="en-US" b="0" dirty="0"/>
              <a:t>Site code and letter matches on the eCRF – example shown for St Mary’s Hospital</a:t>
            </a:r>
          </a:p>
          <a:p>
            <a:r>
              <a:rPr lang="en-US" b="0" dirty="0"/>
              <a:t>2 char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accent1">
                    <a:lumMod val="50000"/>
                  </a:schemeClr>
                </a:solidFill>
                <a:latin typeface="+mn-lt"/>
                <a:ea typeface="+mn-ea"/>
                <a:cs typeface="+mn-cs"/>
              </a:rPr>
              <a:t>Illness Severity State </a:t>
            </a:r>
            <a:r>
              <a:rPr lang="en-AU" sz="1200" kern="1200" dirty="0">
                <a:solidFill>
                  <a:schemeClr val="accent1">
                    <a:lumMod val="50000"/>
                  </a:schemeClr>
                </a:solidFill>
                <a:latin typeface="+mn-lt"/>
                <a:ea typeface="+mn-ea"/>
                <a:cs typeface="+mn-cs"/>
              </a:rPr>
              <a:t>(“moderate” or ”severe”) will replace previous text classifying patients by pandemic or non-pandemic infection</a:t>
            </a:r>
            <a:endParaRPr lang="nl-NL" b="0" dirty="0"/>
          </a:p>
        </p:txBody>
      </p:sp>
      <p:sp>
        <p:nvSpPr>
          <p:cNvPr id="4" name="Slide Number Placeholder 3">
            <a:extLst>
              <a:ext uri="{FF2B5EF4-FFF2-40B4-BE49-F238E27FC236}">
                <a16:creationId xmlns:a16="http://schemas.microsoft.com/office/drawing/2014/main" id="{BCEA9A9F-C91F-5DD8-8442-AD32A03BA6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299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32E70-3A63-A705-056B-B7079B123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A633B-C7E1-DFAE-7B6C-CA3FB286C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98B72-0FAD-83F6-9185-0993E6C825DF}"/>
              </a:ext>
            </a:extLst>
          </p:cNvPr>
          <p:cNvSpPr>
            <a:spLocks noGrp="1"/>
          </p:cNvSpPr>
          <p:nvPr>
            <p:ph type="body" idx="1"/>
          </p:nvPr>
        </p:nvSpPr>
        <p:spPr/>
        <p:txBody>
          <a:bodyPr/>
          <a:lstStyle/>
          <a:p>
            <a:r>
              <a:rPr lang="en-US" b="1" dirty="0"/>
              <a:t>NOTE: </a:t>
            </a:r>
            <a:r>
              <a:rPr lang="en-US" b="0" dirty="0"/>
              <a:t>Example rand notification email</a:t>
            </a:r>
            <a:endParaRPr lang="nl-NL" b="0" dirty="0"/>
          </a:p>
        </p:txBody>
      </p:sp>
      <p:sp>
        <p:nvSpPr>
          <p:cNvPr id="4" name="Slide Number Placeholder 3">
            <a:extLst>
              <a:ext uri="{FF2B5EF4-FFF2-40B4-BE49-F238E27FC236}">
                <a16:creationId xmlns:a16="http://schemas.microsoft.com/office/drawing/2014/main" id="{BCEA9A9F-C91F-5DD8-8442-AD32A03BA6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20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8234D-7463-6874-17DE-38EB36D9B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DEBB8-BE26-9EE5-DBDB-1F2D7AE07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F40682-734A-2CFA-AEC2-6E503E8390E7}"/>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BFB94AA7-84EA-44BE-A347-8AE919A227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870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3874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Omission of the simplified label applies to Belgium, Czech Republic, Ireland, Netherlands Italy and Slovenia - </a:t>
            </a:r>
            <a:r>
              <a:rPr lang="en-US" b="0" dirty="0"/>
              <a:t>n/a for UK</a:t>
            </a:r>
          </a:p>
          <a:p>
            <a:endParaRPr lang="en-US" b="0" dirty="0"/>
          </a:p>
          <a:p>
            <a:r>
              <a:rPr lang="en-US" b="0" dirty="0"/>
              <a:t>CTD: </a:t>
            </a:r>
            <a:r>
              <a:rPr lang="en-US" b="0" dirty="0" err="1"/>
              <a:t>Cinical</a:t>
            </a:r>
            <a:r>
              <a:rPr lang="en-US" b="0" dirty="0"/>
              <a:t> Trials Directive (former EU rules)</a:t>
            </a:r>
          </a:p>
          <a:p>
            <a:r>
              <a:rPr lang="en-US" b="0" dirty="0"/>
              <a:t>CTR: Clinical Trials Regulation – EU rules</a:t>
            </a:r>
          </a:p>
          <a:p>
            <a:r>
              <a:rPr lang="en-US" b="0" dirty="0"/>
              <a:t>CTD replaced CTR</a:t>
            </a:r>
            <a:endParaRPr lang="nl-NL"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320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E7314-4DDB-0820-AE37-F87343598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83E26-2677-16E9-EFC2-DD0811166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C70C0-04F8-751C-B5BD-B932B52A30F8}"/>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A7004E1D-9EE1-A215-4B7F-DB70EC3511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5520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9338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8DB82-89B4-D98A-4913-D2A6DFB17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60EEF-CCD5-0DA0-864A-C951D8B30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106E6-44C1-0BA4-07DA-3F753270FC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Include in 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 Safety information: </a:t>
            </a:r>
            <a:r>
              <a:rPr lang="en-US" dirty="0">
                <a:highlight>
                  <a:srgbClr val="FFFF00"/>
                </a:highlight>
              </a:rPr>
              <a:t>(e.g., summary of product characteristics / investigator brochure / protocol documents).</a:t>
            </a:r>
          </a:p>
          <a:p>
            <a:endParaRPr lang="nl-NL" dirty="0"/>
          </a:p>
        </p:txBody>
      </p:sp>
      <p:sp>
        <p:nvSpPr>
          <p:cNvPr id="4" name="Slide Number Placeholder 3">
            <a:extLst>
              <a:ext uri="{FF2B5EF4-FFF2-40B4-BE49-F238E27FC236}">
                <a16:creationId xmlns:a16="http://schemas.microsoft.com/office/drawing/2014/main" id="{A3BAC31D-EF5A-4963-C40C-448D4D30B3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9944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572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4385E-CBF5-4E3C-1193-6B2180B4A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07C9CB-4B40-E487-3108-8CFEFD6C97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F84F69-1867-28E7-8F17-D8A77B7AC178}"/>
              </a:ext>
            </a:extLst>
          </p:cNvPr>
          <p:cNvSpPr>
            <a:spLocks noGrp="1"/>
          </p:cNvSpPr>
          <p:nvPr>
            <p:ph type="body" idx="1"/>
          </p:nvPr>
        </p:nvSpPr>
        <p:spPr/>
        <p:txBody>
          <a:bodyPr/>
          <a:lstStyle/>
          <a:p>
            <a:pPr>
              <a:buFontTx/>
              <a:buNone/>
            </a:pPr>
            <a:r>
              <a:rPr lang="en-US" sz="1200" b="1" i="0" u="none" strike="noStrike" kern="1200" baseline="0" dirty="0">
                <a:solidFill>
                  <a:schemeClr val="tx1"/>
                </a:solidFill>
                <a:latin typeface="+mn-lt"/>
                <a:ea typeface="+mn-ea"/>
                <a:cs typeface="+mn-cs"/>
              </a:rPr>
              <a:t>Include in audio: </a:t>
            </a:r>
          </a:p>
          <a:p>
            <a:pPr>
              <a:buFontTx/>
              <a:buNone/>
            </a:pPr>
            <a:r>
              <a:rPr lang="en-US" sz="1200" b="0" i="0" u="none" strike="noStrike" kern="1200" baseline="0" dirty="0">
                <a:solidFill>
                  <a:schemeClr val="tx1"/>
                </a:solidFill>
                <a:latin typeface="+mn-lt"/>
                <a:ea typeface="+mn-ea"/>
                <a:cs typeface="+mn-cs"/>
              </a:rPr>
              <a:t>For participants that remain incapacitated at hospital discharge, sites are expected to check at least at day 90 and day 180 if the subject has regained capacity to provide consent, if still alive. </a:t>
            </a:r>
          </a:p>
          <a:p>
            <a:pPr>
              <a:buFontTx/>
              <a:buNone/>
            </a:pPr>
            <a:r>
              <a:rPr lang="en-US" sz="1200" b="0" i="0" u="none" strike="noStrike" kern="1200" baseline="0" dirty="0">
                <a:solidFill>
                  <a:schemeClr val="tx1"/>
                </a:solidFill>
                <a:latin typeface="+mn-lt"/>
                <a:ea typeface="+mn-ea"/>
                <a:cs typeface="+mn-cs"/>
              </a:rPr>
              <a:t>Must seek telephone consent first as well as posting out written consent, incase it is not returned.</a:t>
            </a:r>
            <a:endParaRPr lang="en-US" b="1" dirty="0"/>
          </a:p>
        </p:txBody>
      </p:sp>
      <p:sp>
        <p:nvSpPr>
          <p:cNvPr id="4" name="Slide Number Placeholder 3">
            <a:extLst>
              <a:ext uri="{FF2B5EF4-FFF2-40B4-BE49-F238E27FC236}">
                <a16:creationId xmlns:a16="http://schemas.microsoft.com/office/drawing/2014/main" id="{D74B0A2D-D9A6-9278-F26A-80914A8E74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7204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9449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3808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55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0EDEA-48C1-BD64-9CD0-9CDB44EC6A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7D4BF-5FEC-CDDF-393E-89DA082B08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72094-3F99-9F40-791C-44A402049D06}"/>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1D5BCB7F-AA6F-76A2-EFE4-121E33064A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7548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2574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ADC8B-424A-CA43-B927-9457476C8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63579-F6AB-AE43-C5F5-04C8733FB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59AD9-BDF1-05FC-0C3A-EAF802E1F0A5}"/>
              </a:ext>
            </a:extLst>
          </p:cNvPr>
          <p:cNvSpPr>
            <a:spLocks noGrp="1"/>
          </p:cNvSpPr>
          <p:nvPr>
            <p:ph type="body" idx="1"/>
          </p:nvPr>
        </p:nvSpPr>
        <p:spPr/>
        <p:txBody>
          <a:bodyPr/>
          <a:lstStyle/>
          <a:p>
            <a:r>
              <a:rPr lang="en-US" b="1" dirty="0"/>
              <a:t>NOTE: </a:t>
            </a:r>
          </a:p>
          <a:p>
            <a:r>
              <a:rPr lang="en-US" b="0" dirty="0"/>
              <a:t>Include in audio:</a:t>
            </a:r>
          </a:p>
          <a:p>
            <a:r>
              <a:rPr lang="en-US" b="1" dirty="0"/>
              <a:t>It is the responsibility of the PI to ensure all site study staff have been trained on Core V4 before performing any Core V4 study related tasks! </a:t>
            </a:r>
            <a:endParaRPr lang="nl-NL" dirty="0"/>
          </a:p>
        </p:txBody>
      </p:sp>
      <p:sp>
        <p:nvSpPr>
          <p:cNvPr id="4" name="Slide Number Placeholder 3">
            <a:extLst>
              <a:ext uri="{FF2B5EF4-FFF2-40B4-BE49-F238E27FC236}">
                <a16:creationId xmlns:a16="http://schemas.microsoft.com/office/drawing/2014/main" id="{DB9E25D3-7CCC-E2F7-F4AC-6F134BB7E4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8880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6071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p>
          <a:p>
            <a:r>
              <a:rPr lang="en-US" b="1" dirty="0"/>
              <a:t>Add to audio:</a:t>
            </a:r>
          </a:p>
          <a:p>
            <a:r>
              <a:rPr lang="en-US" b="0" dirty="0"/>
              <a:t>We are updating the website and arrangement of documents to make them easier to find.</a:t>
            </a:r>
          </a:p>
          <a:p>
            <a:r>
              <a:rPr lang="en-US" b="0" dirty="0"/>
              <a:t>Protocol v4 training manual is currently being built.</a:t>
            </a:r>
          </a:p>
          <a:p>
            <a:endParaRPr lang="en-US" b="0" dirty="0"/>
          </a:p>
          <a:p>
            <a:r>
              <a:rPr lang="en-US" b="0" dirty="0"/>
              <a:t>Training modules will later be split into smaller videos for different roles/responsibilities, taking on board feedback we previously received about length of training.</a:t>
            </a:r>
            <a:endParaRPr lang="nl-NL"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8438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4665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endParaRPr lang="nl-NL" dirty="0"/>
          </a:p>
        </p:txBody>
      </p:sp>
      <p:sp>
        <p:nvSpPr>
          <p:cNvPr id="4" name="Slide Number Placeholder 3"/>
          <p:cNvSpPr>
            <a:spLocks noGrp="1"/>
          </p:cNvSpPr>
          <p:nvPr>
            <p:ph type="sldNum" sz="quarter" idx="5"/>
          </p:nvPr>
        </p:nvSpPr>
        <p:spPr/>
        <p:txBody>
          <a:bodyPr/>
          <a:lstStyle/>
          <a:p>
            <a:fld id="{DC10D7A1-4823-4C2E-9956-2ED907EE3D6E}" type="slidenum">
              <a:rPr lang="nl-NL" smtClean="0"/>
              <a:t>67</a:t>
            </a:fld>
            <a:endParaRPr lang="nl-NL"/>
          </a:p>
        </p:txBody>
      </p:sp>
    </p:spTree>
    <p:extLst>
      <p:ext uri="{BB962C8B-B14F-4D97-AF65-F5344CB8AC3E}">
        <p14:creationId xmlns:p14="http://schemas.microsoft.com/office/powerpoint/2010/main" val="2118976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Include in audio: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 major change to the structure of the REMAP-CAP Platform is the closure of the Pandemic Strata</a:t>
            </a:r>
          </a:p>
          <a:p>
            <a:pPr marL="457200" marR="0" lvl="1"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Participants will no longer be classified as </a:t>
            </a:r>
            <a:r>
              <a:rPr lang="en-US" sz="1200" b="0" i="1" u="none" strike="noStrike" kern="1200" dirty="0">
                <a:solidFill>
                  <a:schemeClr val="tx1"/>
                </a:solidFill>
                <a:effectLst/>
                <a:latin typeface="+mn-lt"/>
                <a:ea typeface="+mn-ea"/>
                <a:cs typeface="+mn-cs"/>
              </a:rPr>
              <a:t>Pandemic Infection Suspected or Proven </a:t>
            </a:r>
            <a:r>
              <a:rPr lang="en-US" sz="1200" b="0" i="0" u="none" strike="noStrike" kern="1200" dirty="0">
                <a:solidFill>
                  <a:schemeClr val="tx1"/>
                </a:solidFill>
                <a:effectLst/>
                <a:latin typeface="+mn-lt"/>
                <a:ea typeface="+mn-ea"/>
                <a:cs typeface="+mn-cs"/>
              </a:rPr>
              <a:t>(“PISOP”) or </a:t>
            </a:r>
            <a:r>
              <a:rPr lang="en-US" sz="1200" b="0" i="1" u="none" strike="noStrike" kern="1200" dirty="0">
                <a:solidFill>
                  <a:schemeClr val="tx1"/>
                </a:solidFill>
                <a:effectLst/>
                <a:latin typeface="+mn-lt"/>
                <a:ea typeface="+mn-ea"/>
                <a:cs typeface="+mn-cs"/>
              </a:rPr>
              <a:t>Pandemic Infection Neither Suspected Nor Proven </a:t>
            </a:r>
            <a:r>
              <a:rPr lang="en-US" sz="1200" b="0" i="0" u="none" strike="noStrike" kern="1200" dirty="0">
                <a:solidFill>
                  <a:schemeClr val="tx1"/>
                </a:solidFill>
                <a:effectLst/>
                <a:latin typeface="+mn-lt"/>
                <a:ea typeface="+mn-ea"/>
                <a:cs typeface="+mn-cs"/>
              </a:rPr>
              <a:t>(“PINSNP”). </a:t>
            </a:r>
          </a:p>
          <a:p>
            <a:pPr marL="457200" marR="0" lvl="1"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Instead, participants will be </a:t>
            </a:r>
            <a:r>
              <a:rPr lang="en-US" sz="1200" b="0" i="0" u="none" strike="noStrike" kern="1200" dirty="0" err="1">
                <a:solidFill>
                  <a:schemeClr val="tx1"/>
                </a:solidFill>
                <a:effectLst/>
                <a:latin typeface="+mn-lt"/>
                <a:ea typeface="+mn-ea"/>
                <a:cs typeface="+mn-cs"/>
              </a:rPr>
              <a:t>categorised</a:t>
            </a:r>
            <a:r>
              <a:rPr lang="en-US" sz="1200" b="0" i="0" u="none" strike="noStrike" kern="1200" dirty="0">
                <a:solidFill>
                  <a:schemeClr val="tx1"/>
                </a:solidFill>
                <a:effectLst/>
                <a:latin typeface="+mn-lt"/>
                <a:ea typeface="+mn-ea"/>
                <a:cs typeface="+mn-cs"/>
              </a:rPr>
              <a:t> on the basis of a number of factors including characteristics of the patient (e.g. age), disease (e.g. pneumonia present or absent), and likely pathogen (influenza, SARS-CoV-2, bacterial infection, etc.) as described in the PANDA</a:t>
            </a:r>
          </a:p>
          <a:p>
            <a:pPr marL="457200" marR="0" lvl="1"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457200" marR="0" lvl="1" indent="0" algn="l" defTabSz="914400" rtl="0" eaLnBrk="1" fontAlgn="base"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Domain deviation annexes are n/a for the UK at the moment, but may become applicable in the future in case of a UK-specific deviation.</a:t>
            </a:r>
            <a:endParaRPr lang="en-US" sz="1200" kern="1200" dirty="0">
              <a:solidFill>
                <a:schemeClr val="tx1"/>
              </a:solidFill>
              <a:effectLst/>
              <a:latin typeface="+mn-lt"/>
              <a:ea typeface="+mn-ea"/>
              <a:cs typeface="+mn-cs"/>
              <a:sym typeface="Wingdings" panose="05000000000000000000" pitchFamily="2" charset="2"/>
            </a:endParaRPr>
          </a:p>
          <a:p>
            <a:pPr marL="457200" marR="0" lvl="1"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Important to highlight here that Domain deviations on country-level are described in the Domain Specific Deviation Annex </a:t>
            </a:r>
            <a:r>
              <a:rPr lang="en-US" sz="1200" kern="1200" dirty="0">
                <a:solidFill>
                  <a:schemeClr val="tx1"/>
                </a:solidFill>
                <a:effectLst/>
                <a:latin typeface="+mn-lt"/>
                <a:ea typeface="+mn-ea"/>
                <a:cs typeface="+mn-cs"/>
                <a:sym typeface="Wingdings" panose="05000000000000000000" pitchFamily="2" charset="2"/>
              </a:rPr>
              <a:t> Sites should check what applies for their country!</a:t>
            </a:r>
          </a:p>
          <a:p>
            <a:r>
              <a:rPr lang="en-US" sz="1200" kern="1200" dirty="0">
                <a:solidFill>
                  <a:schemeClr val="tx1"/>
                </a:solidFill>
                <a:effectLst/>
                <a:latin typeface="+mn-lt"/>
                <a:ea typeface="+mn-ea"/>
                <a:cs typeface="+mn-cs"/>
                <a:sym typeface="Wingdings" panose="05000000000000000000" pitchFamily="2" charset="2"/>
              </a:rPr>
              <a:t>Important to highlight that additional country-specific information (e.g. specific country= specific ICF or safety procedures) are listed in the EU RSA Country annex. Sites should read this country annex for their country!</a:t>
            </a:r>
          </a:p>
          <a:p>
            <a:endParaRPr lang="en-US" sz="1200" kern="1200" dirty="0">
              <a:solidFill>
                <a:schemeClr val="tx1"/>
              </a:solidFill>
              <a:effectLst/>
              <a:latin typeface="+mn-lt"/>
              <a:ea typeface="+mn-ea"/>
              <a:cs typeface="+mn-cs"/>
              <a:sym typeface="Wingdings" panose="05000000000000000000" pitchFamily="2" charset="2"/>
            </a:endParaRP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0D7A1-4823-4C2E-9956-2ED907EE3D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267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58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5EDAFF-4FFC-47C9-BA54-1DA313AED2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11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C8CD2-F21C-4409-ACEA-08C8B4C932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B8A7227-B924-4D27-A7A6-A83F328682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62ADDD4-A622-47A4-9876-8A82D66A6FF9}"/>
              </a:ext>
            </a:extLst>
          </p:cNvPr>
          <p:cNvSpPr>
            <a:spLocks noGrp="1"/>
          </p:cNvSpPr>
          <p:nvPr>
            <p:ph type="dt" sz="half" idx="10"/>
          </p:nvPr>
        </p:nvSpPr>
        <p:spPr/>
        <p:txBody>
          <a:bodyPr/>
          <a:lstStyle/>
          <a:p>
            <a:fld id="{4FF499DD-7DAF-427E-80B7-CF95E4B7581F}" type="datetime1">
              <a:rPr lang="en-AU" smtClean="0"/>
              <a:t>5/03/2026</a:t>
            </a:fld>
            <a:endParaRPr lang="en-AU"/>
          </a:p>
        </p:txBody>
      </p:sp>
      <p:sp>
        <p:nvSpPr>
          <p:cNvPr id="5" name="Footer Placeholder 4">
            <a:extLst>
              <a:ext uri="{FF2B5EF4-FFF2-40B4-BE49-F238E27FC236}">
                <a16:creationId xmlns:a16="http://schemas.microsoft.com/office/drawing/2014/main" id="{518A3EE9-9E43-4CBE-A4D3-97C9D045951F}"/>
              </a:ext>
            </a:extLst>
          </p:cNvPr>
          <p:cNvSpPr>
            <a:spLocks noGrp="1"/>
          </p:cNvSpPr>
          <p:nvPr>
            <p:ph type="ftr" sz="quarter" idx="11"/>
          </p:nvPr>
        </p:nvSpPr>
        <p:spPr/>
        <p:txBody>
          <a:bodyPr/>
          <a:lstStyle/>
          <a:p>
            <a:r>
              <a:rPr lang="en-AU"/>
              <a:t>REMAP-CAP_eCRF Training_V2.0_20230920</a:t>
            </a:r>
          </a:p>
        </p:txBody>
      </p:sp>
      <p:sp>
        <p:nvSpPr>
          <p:cNvPr id="6" name="Slide Number Placeholder 5">
            <a:extLst>
              <a:ext uri="{FF2B5EF4-FFF2-40B4-BE49-F238E27FC236}">
                <a16:creationId xmlns:a16="http://schemas.microsoft.com/office/drawing/2014/main" id="{EC3A589D-2B21-438C-9AD0-EF42DD190413}"/>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91411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71FE-71B8-4CE0-9C34-1CAE2002C9B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117E85B-8CDE-4536-9137-F41CF25637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6CA3C5A-9C8E-4C8D-AA76-DA1708F5499A}"/>
              </a:ext>
            </a:extLst>
          </p:cNvPr>
          <p:cNvSpPr>
            <a:spLocks noGrp="1"/>
          </p:cNvSpPr>
          <p:nvPr>
            <p:ph type="dt" sz="half" idx="10"/>
          </p:nvPr>
        </p:nvSpPr>
        <p:spPr/>
        <p:txBody>
          <a:bodyPr/>
          <a:lstStyle/>
          <a:p>
            <a:fld id="{60AE43E8-9F89-4E11-8680-C6B0B3D54561}" type="datetime1">
              <a:rPr lang="en-AU" smtClean="0"/>
              <a:t>5/03/2026</a:t>
            </a:fld>
            <a:endParaRPr lang="en-AU"/>
          </a:p>
        </p:txBody>
      </p:sp>
      <p:sp>
        <p:nvSpPr>
          <p:cNvPr id="5" name="Footer Placeholder 4">
            <a:extLst>
              <a:ext uri="{FF2B5EF4-FFF2-40B4-BE49-F238E27FC236}">
                <a16:creationId xmlns:a16="http://schemas.microsoft.com/office/drawing/2014/main" id="{3881747C-3003-454C-89C3-67CF94C913E2}"/>
              </a:ext>
            </a:extLst>
          </p:cNvPr>
          <p:cNvSpPr>
            <a:spLocks noGrp="1"/>
          </p:cNvSpPr>
          <p:nvPr>
            <p:ph type="ftr" sz="quarter" idx="11"/>
          </p:nvPr>
        </p:nvSpPr>
        <p:spPr/>
        <p:txBody>
          <a:bodyPr/>
          <a:lstStyle/>
          <a:p>
            <a:r>
              <a:rPr lang="en-AU"/>
              <a:t>REMAP-CAP_eCRF Training_V2.0_20230920</a:t>
            </a:r>
          </a:p>
        </p:txBody>
      </p:sp>
      <p:sp>
        <p:nvSpPr>
          <p:cNvPr id="6" name="Slide Number Placeholder 5">
            <a:extLst>
              <a:ext uri="{FF2B5EF4-FFF2-40B4-BE49-F238E27FC236}">
                <a16:creationId xmlns:a16="http://schemas.microsoft.com/office/drawing/2014/main" id="{8A2E8C28-8077-40DF-903B-46DC4474F8A1}"/>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1293480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CC5586-9EE6-45FD-8761-DA5F12EC51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88D17E8-4CC7-4E3B-90AC-758B178460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9FF2DD4-AF39-4541-B37E-2908875F4087}"/>
              </a:ext>
            </a:extLst>
          </p:cNvPr>
          <p:cNvSpPr>
            <a:spLocks noGrp="1"/>
          </p:cNvSpPr>
          <p:nvPr>
            <p:ph type="dt" sz="half" idx="10"/>
          </p:nvPr>
        </p:nvSpPr>
        <p:spPr/>
        <p:txBody>
          <a:bodyPr/>
          <a:lstStyle/>
          <a:p>
            <a:fld id="{BF524301-D050-4649-953B-819B2A7DE5A1}" type="datetime1">
              <a:rPr lang="en-AU" smtClean="0"/>
              <a:t>5/03/2026</a:t>
            </a:fld>
            <a:endParaRPr lang="en-AU"/>
          </a:p>
        </p:txBody>
      </p:sp>
      <p:sp>
        <p:nvSpPr>
          <p:cNvPr id="5" name="Footer Placeholder 4">
            <a:extLst>
              <a:ext uri="{FF2B5EF4-FFF2-40B4-BE49-F238E27FC236}">
                <a16:creationId xmlns:a16="http://schemas.microsoft.com/office/drawing/2014/main" id="{D2CE5C9B-47F6-44EB-B6A2-AAC39F38C245}"/>
              </a:ext>
            </a:extLst>
          </p:cNvPr>
          <p:cNvSpPr>
            <a:spLocks noGrp="1"/>
          </p:cNvSpPr>
          <p:nvPr>
            <p:ph type="ftr" sz="quarter" idx="11"/>
          </p:nvPr>
        </p:nvSpPr>
        <p:spPr/>
        <p:txBody>
          <a:bodyPr/>
          <a:lstStyle/>
          <a:p>
            <a:r>
              <a:rPr lang="en-AU"/>
              <a:t>REMAP-CAP_eCRF Training_V2.0_20230920</a:t>
            </a:r>
          </a:p>
        </p:txBody>
      </p:sp>
      <p:sp>
        <p:nvSpPr>
          <p:cNvPr id="6" name="Slide Number Placeholder 5">
            <a:extLst>
              <a:ext uri="{FF2B5EF4-FFF2-40B4-BE49-F238E27FC236}">
                <a16:creationId xmlns:a16="http://schemas.microsoft.com/office/drawing/2014/main" id="{D61C2C7A-95F6-4F58-89EA-FB39DD3EADF6}"/>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2838955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7290D41-BE6F-4237-823F-420FD5C0CB11}" type="datetime1">
              <a:rPr lang="en-AU" smtClean="0"/>
              <a:t>5/03/2026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REMAP-CAP_eCRF Training_V2.0_20230920</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2811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l-NL"/>
              <a:t>Klik om stijl te bewerken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798451-AC70-4735-BC42-FDAA9605AF33}" type="datetime1">
              <a:rPr lang="en-AU" smtClean="0"/>
              <a:t>5/03/2026</a:t>
            </a:fld>
            <a:endParaRPr lang="en-US" dirty="0"/>
          </a:p>
        </p:txBody>
      </p:sp>
      <p:sp>
        <p:nvSpPr>
          <p:cNvPr id="5" name="Footer Placeholder 4"/>
          <p:cNvSpPr>
            <a:spLocks noGrp="1"/>
          </p:cNvSpPr>
          <p:nvPr>
            <p:ph type="ftr" sz="quarter" idx="11"/>
          </p:nvPr>
        </p:nvSpPr>
        <p:spPr/>
        <p:txBody>
          <a:bodyPr/>
          <a:lstStyle/>
          <a:p>
            <a:r>
              <a:rPr lang="en-US"/>
              <a:t>REMAP-CAP_eCRF Training_V2.0_20230920</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6891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l-NL"/>
              <a:t>Klik om stijl te bewerken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0FBF1C9-EF85-4919-96BA-85F02EF33B5C}" type="datetime1">
              <a:rPr lang="en-AU" smtClean="0"/>
              <a:t>5/03/2026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REMAP-CAP_eCRF Training_V2.0_20230920</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65773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l-NL"/>
              <a:t>Klik om stijl te bewerken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E34B9EB-F920-461C-ADE4-2E49FE328B48}" type="datetime1">
              <a:rPr lang="en-AU" smtClean="0"/>
              <a:t>5/03/2026</a:t>
            </a:fld>
            <a:endParaRPr lang="en-US" dirty="0"/>
          </a:p>
        </p:txBody>
      </p:sp>
      <p:sp>
        <p:nvSpPr>
          <p:cNvPr id="6" name="Footer Placeholder 5"/>
          <p:cNvSpPr>
            <a:spLocks noGrp="1"/>
          </p:cNvSpPr>
          <p:nvPr>
            <p:ph type="ftr" sz="quarter" idx="11"/>
          </p:nvPr>
        </p:nvSpPr>
        <p:spPr/>
        <p:txBody>
          <a:bodyPr/>
          <a:lstStyle/>
          <a:p>
            <a:r>
              <a:rPr lang="en-US"/>
              <a:t>REMAP-CAP_eCRF Training_V2.0_20230920</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9861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l-NL"/>
              <a:t>Klik om stijl te bewerken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82B9809-AC99-4E3E-8D46-8B28D5B50EA5}" type="datetime1">
              <a:rPr lang="en-AU" smtClean="0"/>
              <a:t>5/03/2026</a:t>
            </a:fld>
            <a:endParaRPr lang="en-US" dirty="0"/>
          </a:p>
        </p:txBody>
      </p:sp>
      <p:sp>
        <p:nvSpPr>
          <p:cNvPr id="8" name="Footer Placeholder 7"/>
          <p:cNvSpPr>
            <a:spLocks noGrp="1"/>
          </p:cNvSpPr>
          <p:nvPr>
            <p:ph type="ftr" sz="quarter" idx="11"/>
          </p:nvPr>
        </p:nvSpPr>
        <p:spPr/>
        <p:txBody>
          <a:bodyPr/>
          <a:lstStyle/>
          <a:p>
            <a:r>
              <a:rPr lang="en-US"/>
              <a:t>REMAP-CAP_eCRF Training_V2.0_20230920</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5217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02BCABE-AF0D-426F-B558-4F48278761C3}" type="datetime1">
              <a:rPr lang="en-AU" smtClean="0"/>
              <a:t>5/03/2026</a:t>
            </a:fld>
            <a:endParaRPr lang="en-US" dirty="0"/>
          </a:p>
        </p:txBody>
      </p:sp>
      <p:sp>
        <p:nvSpPr>
          <p:cNvPr id="4" name="Footer Placeholder 3"/>
          <p:cNvSpPr>
            <a:spLocks noGrp="1"/>
          </p:cNvSpPr>
          <p:nvPr>
            <p:ph type="ftr" sz="quarter" idx="11"/>
          </p:nvPr>
        </p:nvSpPr>
        <p:spPr/>
        <p:txBody>
          <a:bodyPr/>
          <a:lstStyle/>
          <a:p>
            <a:r>
              <a:rPr lang="en-US"/>
              <a:t>REMAP-CAP_eCRF Training_V2.0_20230920</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25730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01710-BFFF-45EF-9B53-43D184EB0887}" type="datetime1">
              <a:rPr lang="en-AU" smtClean="0"/>
              <a:t>5/03/2026</a:t>
            </a:fld>
            <a:endParaRPr lang="en-US" dirty="0"/>
          </a:p>
        </p:txBody>
      </p:sp>
      <p:sp>
        <p:nvSpPr>
          <p:cNvPr id="3" name="Footer Placeholder 2"/>
          <p:cNvSpPr>
            <a:spLocks noGrp="1"/>
          </p:cNvSpPr>
          <p:nvPr>
            <p:ph type="ftr" sz="quarter" idx="11"/>
          </p:nvPr>
        </p:nvSpPr>
        <p:spPr/>
        <p:txBody>
          <a:bodyPr/>
          <a:lstStyle/>
          <a:p>
            <a:r>
              <a:rPr lang="en-US"/>
              <a:t>REMAP-CAP_eCRF Training_V2.0_20230920</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5339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l-NL"/>
              <a:t>Klik om stijl te bewerken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DD19603-F202-49AE-B91E-6FDECFCA8371}" type="datetime1">
              <a:rPr lang="en-AU" smtClean="0"/>
              <a:t>5/03/2026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REMAP-CAP_eCRF Training_V2.0_20230920</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540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C422B-EF5D-43A6-AF74-F0149F620B4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108A23B-CB84-4201-A553-B1B41257B1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C44DB5C-F243-4A82-8EB1-229C2C5BF904}"/>
              </a:ext>
            </a:extLst>
          </p:cNvPr>
          <p:cNvSpPr>
            <a:spLocks noGrp="1"/>
          </p:cNvSpPr>
          <p:nvPr>
            <p:ph type="dt" sz="half" idx="10"/>
          </p:nvPr>
        </p:nvSpPr>
        <p:spPr/>
        <p:txBody>
          <a:bodyPr/>
          <a:lstStyle/>
          <a:p>
            <a:fld id="{5ED08CBC-3EE3-497B-97D5-7B483C391D08}" type="datetime1">
              <a:rPr lang="en-AU" smtClean="0"/>
              <a:t>5/03/2026</a:t>
            </a:fld>
            <a:endParaRPr lang="en-AU"/>
          </a:p>
        </p:txBody>
      </p:sp>
      <p:sp>
        <p:nvSpPr>
          <p:cNvPr id="5" name="Footer Placeholder 4">
            <a:extLst>
              <a:ext uri="{FF2B5EF4-FFF2-40B4-BE49-F238E27FC236}">
                <a16:creationId xmlns:a16="http://schemas.microsoft.com/office/drawing/2014/main" id="{320F9B21-BD52-45FE-9491-28B575D0EE34}"/>
              </a:ext>
            </a:extLst>
          </p:cNvPr>
          <p:cNvSpPr>
            <a:spLocks noGrp="1"/>
          </p:cNvSpPr>
          <p:nvPr>
            <p:ph type="ftr" sz="quarter" idx="11"/>
          </p:nvPr>
        </p:nvSpPr>
        <p:spPr/>
        <p:txBody>
          <a:bodyPr/>
          <a:lstStyle/>
          <a:p>
            <a:r>
              <a:rPr lang="en-AU"/>
              <a:t>REMAP-CAP_eCRF Training_V2.0_20230920</a:t>
            </a:r>
          </a:p>
        </p:txBody>
      </p:sp>
      <p:sp>
        <p:nvSpPr>
          <p:cNvPr id="6" name="Slide Number Placeholder 5">
            <a:extLst>
              <a:ext uri="{FF2B5EF4-FFF2-40B4-BE49-F238E27FC236}">
                <a16:creationId xmlns:a16="http://schemas.microsoft.com/office/drawing/2014/main" id="{BDE15B97-849C-45CD-BE90-FE9967BB6C0C}"/>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1204323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2313A0D-ED10-4CC0-8303-B893E5AB621A}" type="datetime1">
              <a:rPr lang="en-AU" smtClean="0"/>
              <a:t>5/03/2026</a:t>
            </a:fld>
            <a:endParaRPr lang="en-US" dirty="0"/>
          </a:p>
        </p:txBody>
      </p:sp>
      <p:sp>
        <p:nvSpPr>
          <p:cNvPr id="6" name="Footer Placeholder 5"/>
          <p:cNvSpPr>
            <a:spLocks noGrp="1"/>
          </p:cNvSpPr>
          <p:nvPr>
            <p:ph type="ftr" sz="quarter" idx="11"/>
          </p:nvPr>
        </p:nvSpPr>
        <p:spPr/>
        <p:txBody>
          <a:bodyPr/>
          <a:lstStyle/>
          <a:p>
            <a:r>
              <a:rPr lang="en-US"/>
              <a:t>REMAP-CAP_eCRF Training_V2.0_20230920</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6370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43422C-0422-49E3-B1E6-4D9AB74F0B09}" type="datetime1">
              <a:rPr lang="en-AU" smtClean="0"/>
              <a:t>5/03/2026</a:t>
            </a:fld>
            <a:endParaRPr lang="en-US" dirty="0"/>
          </a:p>
        </p:txBody>
      </p:sp>
      <p:sp>
        <p:nvSpPr>
          <p:cNvPr id="5" name="Footer Placeholder 4"/>
          <p:cNvSpPr>
            <a:spLocks noGrp="1"/>
          </p:cNvSpPr>
          <p:nvPr>
            <p:ph type="ftr" sz="quarter" idx="11"/>
          </p:nvPr>
        </p:nvSpPr>
        <p:spPr/>
        <p:txBody>
          <a:bodyPr/>
          <a:lstStyle/>
          <a:p>
            <a:r>
              <a:rPr lang="en-US"/>
              <a:t>REMAP-CAP_eCRF Training_V2.0_20230920</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15178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2B470E1-5C73-4D57-A13D-6FB9450265FE}" type="datetime1">
              <a:rPr lang="en-AU" smtClean="0"/>
              <a:t>5/03/2026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REMAP-CAP_eCRF Training_V2.0_20230920</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8119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Object">
    <p:bg>
      <p:bgPr>
        <a:solidFill>
          <a:srgbClr val="FFDAD7"/>
        </a:solidFill>
        <a:effectLst/>
      </p:bgPr>
    </p:bg>
    <p:spTree>
      <p:nvGrpSpPr>
        <p:cNvPr id="1" name=""/>
        <p:cNvGrpSpPr/>
        <p:nvPr/>
      </p:nvGrpSpPr>
      <p:grpSpPr>
        <a:xfrm>
          <a:off x="0" y="0"/>
          <a:ext cx="0" cy="0"/>
          <a:chOff x="0" y="0"/>
          <a:chExt cx="0" cy="0"/>
        </a:xfrm>
      </p:grpSpPr>
      <p:sp>
        <p:nvSpPr>
          <p:cNvPr id="4" name="Content (text box heading) 1">
            <a:extLst>
              <a:ext uri="{FF2B5EF4-FFF2-40B4-BE49-F238E27FC236}">
                <a16:creationId xmlns:a16="http://schemas.microsoft.com/office/drawing/2014/main" id="{17AC7FB8-ED2E-4FC6-B739-E6A5154142AC}"/>
              </a:ext>
            </a:extLst>
          </p:cNvPr>
          <p:cNvSpPr txBox="1">
            <a:spLocks noSelect="1"/>
          </p:cNvSpPr>
          <p:nvPr userDrawn="1"/>
        </p:nvSpPr>
        <p:spPr bwMode="gray">
          <a:xfrm>
            <a:off x="443519" y="431999"/>
            <a:ext cx="9099000" cy="1296720"/>
          </a:xfrm>
          <a:prstGeom prst="rect">
            <a:avLst/>
          </a:prstGeom>
          <a:noFill/>
        </p:spPr>
        <p:txBody>
          <a:bodyPr wrap="square" lIns="0" tIns="0" rIns="0" bIns="0" rtlCol="0">
            <a:noAutofit/>
          </a:bodyPr>
          <a:lstStyle/>
          <a:p>
            <a:pPr>
              <a:lnSpc>
                <a:spcPct val="87000"/>
              </a:lnSpc>
            </a:pPr>
            <a:r>
              <a:rPr lang="en-GB" sz="4800" dirty="0">
                <a:latin typeface="+mj-lt"/>
              </a:rPr>
              <a:t>Content</a:t>
            </a:r>
          </a:p>
        </p:txBody>
      </p:sp>
      <p:sp>
        <p:nvSpPr>
          <p:cNvPr id="8" name="Placeholder 2 (JU-Free)">
            <a:extLst>
              <a:ext uri="{FF2B5EF4-FFF2-40B4-BE49-F238E27FC236}">
                <a16:creationId xmlns:a16="http://schemas.microsoft.com/office/drawing/2014/main" id="{D4ABEFE2-D4DD-454A-B47D-0F691B3AAF0A}"/>
              </a:ext>
            </a:extLst>
          </p:cNvPr>
          <p:cNvSpPr>
            <a:spLocks noGrp="1"/>
          </p:cNvSpPr>
          <p:nvPr>
            <p:ph type="body" sz="quarter" idx="10" hasCustomPrompt="1"/>
          </p:nvPr>
        </p:nvSpPr>
        <p:spPr bwMode="gray">
          <a:xfrm>
            <a:off x="1888751" y="2034487"/>
            <a:ext cx="7663237" cy="3801164"/>
          </a:xfrm>
        </p:spPr>
        <p:txBody>
          <a:bodyPr/>
          <a:lstStyle>
            <a:lvl1pPr marL="424800" indent="-424800">
              <a:lnSpc>
                <a:spcPct val="142000"/>
              </a:lnSpc>
              <a:buSzPct val="100000"/>
              <a:buFont typeface="+mj-lt"/>
              <a:buAutoNum type="arabicPeriod"/>
              <a:defRPr sz="2500">
                <a:solidFill>
                  <a:schemeClr val="tx1"/>
                </a:solidFill>
              </a:defRPr>
            </a:lvl1pPr>
            <a:lvl2pPr marL="0" marR="0" indent="0" algn="l" fontAlgn="auto">
              <a:lnSpc>
                <a:spcPct val="142000"/>
              </a:lnSpc>
              <a:spcBef>
                <a:spcPts val="0"/>
              </a:spcBef>
              <a:spcAft>
                <a:spcPts val="0"/>
              </a:spcAft>
              <a:buFontTx/>
              <a:buNone/>
              <a:defRPr kumimoji="0" sz="2500" b="0" i="0" u="none" baseline="0">
                <a:solidFill>
                  <a:schemeClr val="tx1">
                    <a:lumMod val="100000"/>
                  </a:schemeClr>
                </a:solidFill>
                <a:latin typeface="Poppins" panose="00000500000000000000" pitchFamily="2" charset="0"/>
              </a:defRPr>
            </a:lvl2pPr>
            <a:lvl3pPr marL="0" marR="0" indent="0" algn="l" fontAlgn="auto">
              <a:lnSpc>
                <a:spcPct val="142000"/>
              </a:lnSpc>
              <a:spcBef>
                <a:spcPts val="0"/>
              </a:spcBef>
              <a:spcAft>
                <a:spcPts val="0"/>
              </a:spcAft>
              <a:buFontTx/>
              <a:buNone/>
              <a:defRPr kumimoji="0" sz="2500" b="0" i="0" u="none" baseline="0">
                <a:solidFill>
                  <a:schemeClr val="tx1">
                    <a:lumMod val="100000"/>
                  </a:schemeClr>
                </a:solidFill>
                <a:latin typeface="Poppins" panose="00000500000000000000" pitchFamily="2" charset="0"/>
              </a:defRPr>
            </a:lvl3pPr>
            <a:lvl4pPr marL="0" marR="0" indent="0" algn="l" fontAlgn="auto">
              <a:lnSpc>
                <a:spcPct val="142000"/>
              </a:lnSpc>
              <a:spcBef>
                <a:spcPts val="0"/>
              </a:spcBef>
              <a:spcAft>
                <a:spcPts val="0"/>
              </a:spcAft>
              <a:buFontTx/>
              <a:buNone/>
              <a:defRPr kumimoji="0" sz="2500" b="0" i="0" u="none" baseline="0">
                <a:solidFill>
                  <a:schemeClr val="tx1">
                    <a:lumMod val="100000"/>
                  </a:schemeClr>
                </a:solidFill>
                <a:latin typeface="Poppins" panose="00000500000000000000" pitchFamily="2" charset="0"/>
              </a:defRPr>
            </a:lvl4pPr>
            <a:lvl5pPr marL="0" marR="0" indent="0" algn="l" fontAlgn="auto">
              <a:lnSpc>
                <a:spcPct val="142000"/>
              </a:lnSpc>
              <a:spcBef>
                <a:spcPts val="0"/>
              </a:spcBef>
              <a:spcAft>
                <a:spcPts val="0"/>
              </a:spcAft>
              <a:buFontTx/>
              <a:buNone/>
              <a:defRPr kumimoji="0" sz="2500" b="0" i="0" u="none" baseline="0">
                <a:solidFill>
                  <a:schemeClr val="tx1">
                    <a:lumMod val="100000"/>
                  </a:schemeClr>
                </a:solidFill>
                <a:latin typeface="Poppins" panose="00000500000000000000" pitchFamily="2" charset="0"/>
              </a:defRPr>
            </a:lvl5pPr>
            <a:lvl6pPr marL="0" marR="0" indent="0" algn="l" fontAlgn="auto">
              <a:lnSpc>
                <a:spcPct val="142000"/>
              </a:lnSpc>
              <a:spcBef>
                <a:spcPts val="0"/>
              </a:spcBef>
              <a:spcAft>
                <a:spcPts val="0"/>
              </a:spcAft>
              <a:buFontTx/>
              <a:buNone/>
              <a:defRPr kumimoji="0" sz="2500" b="0" i="0" u="none" baseline="0">
                <a:solidFill>
                  <a:schemeClr val="tx1">
                    <a:lumMod val="100000"/>
                  </a:schemeClr>
                </a:solidFill>
                <a:latin typeface="Poppins" panose="00000500000000000000" pitchFamily="2" charset="0"/>
              </a:defRPr>
            </a:lvl6pPr>
            <a:lvl7pPr marL="0" marR="0" indent="0" algn="l" fontAlgn="auto">
              <a:lnSpc>
                <a:spcPct val="142000"/>
              </a:lnSpc>
              <a:spcBef>
                <a:spcPts val="0"/>
              </a:spcBef>
              <a:spcAft>
                <a:spcPts val="0"/>
              </a:spcAft>
              <a:buFontTx/>
              <a:buNone/>
              <a:defRPr kumimoji="0" sz="2500" b="0" i="0" u="none" baseline="0">
                <a:solidFill>
                  <a:schemeClr val="tx1">
                    <a:lumMod val="100000"/>
                  </a:schemeClr>
                </a:solidFill>
                <a:latin typeface="Poppins" panose="00000500000000000000" pitchFamily="2" charset="0"/>
              </a:defRPr>
            </a:lvl7pPr>
            <a:lvl8pPr marL="0" marR="0" indent="0" algn="l" fontAlgn="auto">
              <a:lnSpc>
                <a:spcPct val="142000"/>
              </a:lnSpc>
              <a:spcBef>
                <a:spcPts val="0"/>
              </a:spcBef>
              <a:spcAft>
                <a:spcPts val="0"/>
              </a:spcAft>
              <a:buFontTx/>
              <a:buNone/>
              <a:defRPr kumimoji="0" sz="2500" b="0" i="0" u="none" baseline="0">
                <a:solidFill>
                  <a:schemeClr val="tx1">
                    <a:lumMod val="100000"/>
                  </a:schemeClr>
                </a:solidFill>
                <a:latin typeface="Poppins" panose="00000500000000000000" pitchFamily="2" charset="0"/>
              </a:defRPr>
            </a:lvl8pPr>
            <a:lvl9pPr marL="0" marR="0" indent="0" algn="l" fontAlgn="auto">
              <a:lnSpc>
                <a:spcPct val="142000"/>
              </a:lnSpc>
              <a:spcBef>
                <a:spcPts val="0"/>
              </a:spcBef>
              <a:spcAft>
                <a:spcPts val="0"/>
              </a:spcAft>
              <a:buFontTx/>
              <a:buNone/>
              <a:defRPr kumimoji="0" sz="2500" b="0" i="0" u="none" baseline="0">
                <a:solidFill>
                  <a:schemeClr val="tx1">
                    <a:lumMod val="100000"/>
                  </a:schemeClr>
                </a:solidFill>
                <a:latin typeface="Poppins" panose="00000500000000000000" pitchFamily="2" charset="0"/>
              </a:defRPr>
            </a:lvl9pPr>
          </a:lstStyle>
          <a:p>
            <a:pPr lvl="0"/>
            <a:r>
              <a:rPr lang="en-GB" dirty="0"/>
              <a:t>[Content item]</a:t>
            </a:r>
          </a:p>
          <a:p>
            <a:pPr lvl="0"/>
            <a:r>
              <a:rPr lang="en-GB" dirty="0"/>
              <a:t>JU-LEVEL1=Content item</a:t>
            </a:r>
          </a:p>
        </p:txBody>
      </p:sp>
      <p:sp>
        <p:nvSpPr>
          <p:cNvPr id="10" name="Slide Number Placeholder 3">
            <a:extLst>
              <a:ext uri="{FF2B5EF4-FFF2-40B4-BE49-F238E27FC236}">
                <a16:creationId xmlns:a16="http://schemas.microsoft.com/office/drawing/2014/main" id="{85616E35-E943-4DAB-AD61-F054B1637821}"/>
              </a:ext>
            </a:extLst>
          </p:cNvPr>
          <p:cNvSpPr>
            <a:spLocks noGrp="1" noSelect="1"/>
          </p:cNvSpPr>
          <p:nvPr>
            <p:ph type="sldNum" sz="quarter" idx="13"/>
          </p:nvPr>
        </p:nvSpPr>
        <p:spPr/>
        <p:txBody>
          <a:bodyPr/>
          <a:lstStyle/>
          <a:p>
            <a:pPr algn="r"/>
            <a:fld id="{8F18802B-E4C7-4B2D-B37A-6B7CC3C134EA}" type="slidenum">
              <a:rPr lang="en-GB" smtClean="0"/>
              <a:pPr algn="r"/>
              <a:t>‹#›</a:t>
            </a:fld>
            <a:endParaRPr lang="en-GB" dirty="0"/>
          </a:p>
        </p:txBody>
      </p:sp>
      <p:sp>
        <p:nvSpPr>
          <p:cNvPr id="5" name="Frame 4">
            <a:extLst>
              <a:ext uri="{FF2B5EF4-FFF2-40B4-BE49-F238E27FC236}">
                <a16:creationId xmlns:a16="http://schemas.microsoft.com/office/drawing/2014/main" id="{70A8E076-A61B-4423-8FDA-85E1ACCF2273}"/>
              </a:ext>
            </a:extLst>
          </p:cNvPr>
          <p:cNvSpPr>
            <a:spLocks noSelect="1"/>
          </p:cNvSpPr>
          <p:nvPr userDrawn="1"/>
        </p:nvSpPr>
        <p:spPr bwMode="auto">
          <a:xfrm>
            <a:off x="444500" y="6276987"/>
            <a:ext cx="849313" cy="268288"/>
          </a:xfrm>
          <a:custGeom>
            <a:avLst/>
            <a:gdLst>
              <a:gd name="T0" fmla="*/ 437 w 2679"/>
              <a:gd name="T1" fmla="*/ 594 h 846"/>
              <a:gd name="T2" fmla="*/ 262 w 2679"/>
              <a:gd name="T3" fmla="*/ 578 h 846"/>
              <a:gd name="T4" fmla="*/ 445 w 2679"/>
              <a:gd name="T5" fmla="*/ 475 h 846"/>
              <a:gd name="T6" fmla="*/ 243 w 2679"/>
              <a:gd name="T7" fmla="*/ 220 h 846"/>
              <a:gd name="T8" fmla="*/ 259 w 2679"/>
              <a:gd name="T9" fmla="*/ 672 h 846"/>
              <a:gd name="T10" fmla="*/ 329 w 2679"/>
              <a:gd name="T11" fmla="*/ 390 h 846"/>
              <a:gd name="T12" fmla="*/ 243 w 2679"/>
              <a:gd name="T13" fmla="*/ 314 h 846"/>
              <a:gd name="T14" fmla="*/ 754 w 2679"/>
              <a:gd name="T15" fmla="*/ 220 h 846"/>
              <a:gd name="T16" fmla="*/ 854 w 2679"/>
              <a:gd name="T17" fmla="*/ 379 h 846"/>
              <a:gd name="T18" fmla="*/ 636 w 2679"/>
              <a:gd name="T19" fmla="*/ 446 h 846"/>
              <a:gd name="T20" fmla="*/ 860 w 2679"/>
              <a:gd name="T21" fmla="*/ 507 h 846"/>
              <a:gd name="T22" fmla="*/ 753 w 2679"/>
              <a:gd name="T23" fmla="*/ 672 h 846"/>
              <a:gd name="T24" fmla="*/ 1156 w 2679"/>
              <a:gd name="T25" fmla="*/ 663 h 846"/>
              <a:gd name="T26" fmla="*/ 1040 w 2679"/>
              <a:gd name="T27" fmla="*/ 229 h 846"/>
              <a:gd name="T28" fmla="*/ 1152 w 2679"/>
              <a:gd name="T29" fmla="*/ 273 h 846"/>
              <a:gd name="T30" fmla="*/ 1317 w 2679"/>
              <a:gd name="T31" fmla="*/ 223 h 846"/>
              <a:gd name="T32" fmla="*/ 1262 w 2679"/>
              <a:gd name="T33" fmla="*/ 327 h 846"/>
              <a:gd name="T34" fmla="*/ 1156 w 2679"/>
              <a:gd name="T35" fmla="*/ 663 h 846"/>
              <a:gd name="T36" fmla="*/ 1698 w 2679"/>
              <a:gd name="T37" fmla="*/ 628 h 846"/>
              <a:gd name="T38" fmla="*/ 1810 w 2679"/>
              <a:gd name="T39" fmla="*/ 663 h 846"/>
              <a:gd name="T40" fmla="*/ 1698 w 2679"/>
              <a:gd name="T41" fmla="*/ 229 h 846"/>
              <a:gd name="T42" fmla="*/ 1571 w 2679"/>
              <a:gd name="T43" fmla="*/ 220 h 846"/>
              <a:gd name="T44" fmla="*/ 1413 w 2679"/>
              <a:gd name="T45" fmla="*/ 599 h 846"/>
              <a:gd name="T46" fmla="*/ 1586 w 2679"/>
              <a:gd name="T47" fmla="*/ 327 h 846"/>
              <a:gd name="T48" fmla="*/ 1694 w 2679"/>
              <a:gd name="T49" fmla="*/ 511 h 846"/>
              <a:gd name="T50" fmla="*/ 1474 w 2679"/>
              <a:gd name="T51" fmla="*/ 446 h 846"/>
              <a:gd name="T52" fmla="*/ 1927 w 2679"/>
              <a:gd name="T53" fmla="*/ 74 h 846"/>
              <a:gd name="T54" fmla="*/ 2079 w 2679"/>
              <a:gd name="T55" fmla="*/ 74 h 846"/>
              <a:gd name="T56" fmla="*/ 1927 w 2679"/>
              <a:gd name="T57" fmla="*/ 74 h 846"/>
              <a:gd name="T58" fmla="*/ 2061 w 2679"/>
              <a:gd name="T59" fmla="*/ 229 h 846"/>
              <a:gd name="T60" fmla="*/ 1945 w 2679"/>
              <a:gd name="T61" fmla="*/ 663 h 846"/>
              <a:gd name="T62" fmla="*/ 2379 w 2679"/>
              <a:gd name="T63" fmla="*/ 672 h 846"/>
              <a:gd name="T64" fmla="*/ 2500 w 2679"/>
              <a:gd name="T65" fmla="*/ 663 h 846"/>
              <a:gd name="T66" fmla="*/ 2612 w 2679"/>
              <a:gd name="T67" fmla="*/ 27 h 846"/>
              <a:gd name="T68" fmla="*/ 2496 w 2679"/>
              <a:gd name="T69" fmla="*/ 260 h 846"/>
              <a:gd name="T70" fmla="*/ 2160 w 2679"/>
              <a:gd name="T71" fmla="*/ 446 h 846"/>
              <a:gd name="T72" fmla="*/ 2379 w 2679"/>
              <a:gd name="T73" fmla="*/ 672 h 846"/>
              <a:gd name="T74" fmla="*/ 2496 w 2679"/>
              <a:gd name="T75" fmla="*/ 381 h 846"/>
              <a:gd name="T76" fmla="*/ 2391 w 2679"/>
              <a:gd name="T77" fmla="*/ 565 h 846"/>
              <a:gd name="T78" fmla="*/ 2388 w 2679"/>
              <a:gd name="T79" fmla="*/ 327 h 846"/>
              <a:gd name="T80" fmla="*/ 2679 w 2679"/>
              <a:gd name="T81" fmla="*/ 846 h 846"/>
              <a:gd name="T82" fmla="*/ 0 w 2679"/>
              <a:gd name="T83" fmla="*/ 757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79" h="846">
                <a:moveTo>
                  <a:pt x="259" y="672"/>
                </a:moveTo>
                <a:cubicBezTo>
                  <a:pt x="326" y="672"/>
                  <a:pt x="395" y="644"/>
                  <a:pt x="437" y="594"/>
                </a:cubicBezTo>
                <a:cubicBezTo>
                  <a:pt x="371" y="528"/>
                  <a:pt x="371" y="528"/>
                  <a:pt x="371" y="528"/>
                </a:cubicBezTo>
                <a:cubicBezTo>
                  <a:pt x="350" y="550"/>
                  <a:pt x="311" y="578"/>
                  <a:pt x="262" y="578"/>
                </a:cubicBezTo>
                <a:cubicBezTo>
                  <a:pt x="200" y="578"/>
                  <a:pt x="151" y="536"/>
                  <a:pt x="144" y="475"/>
                </a:cubicBezTo>
                <a:cubicBezTo>
                  <a:pt x="445" y="475"/>
                  <a:pt x="445" y="475"/>
                  <a:pt x="445" y="475"/>
                </a:cubicBezTo>
                <a:cubicBezTo>
                  <a:pt x="447" y="465"/>
                  <a:pt x="448" y="454"/>
                  <a:pt x="448" y="442"/>
                </a:cubicBezTo>
                <a:cubicBezTo>
                  <a:pt x="448" y="321"/>
                  <a:pt x="363" y="220"/>
                  <a:pt x="243" y="220"/>
                </a:cubicBezTo>
                <a:cubicBezTo>
                  <a:pt x="114" y="220"/>
                  <a:pt x="31" y="325"/>
                  <a:pt x="31" y="446"/>
                </a:cubicBezTo>
                <a:cubicBezTo>
                  <a:pt x="31" y="583"/>
                  <a:pt x="129" y="672"/>
                  <a:pt x="259" y="672"/>
                </a:cubicBezTo>
                <a:close/>
                <a:moveTo>
                  <a:pt x="243" y="314"/>
                </a:moveTo>
                <a:cubicBezTo>
                  <a:pt x="290" y="314"/>
                  <a:pt x="325" y="351"/>
                  <a:pt x="329" y="390"/>
                </a:cubicBezTo>
                <a:cubicBezTo>
                  <a:pt x="150" y="390"/>
                  <a:pt x="150" y="390"/>
                  <a:pt x="150" y="390"/>
                </a:cubicBezTo>
                <a:cubicBezTo>
                  <a:pt x="155" y="350"/>
                  <a:pt x="195" y="314"/>
                  <a:pt x="243" y="314"/>
                </a:cubicBezTo>
                <a:close/>
                <a:moveTo>
                  <a:pt x="520" y="446"/>
                </a:moveTo>
                <a:cubicBezTo>
                  <a:pt x="520" y="320"/>
                  <a:pt x="621" y="220"/>
                  <a:pt x="754" y="220"/>
                </a:cubicBezTo>
                <a:cubicBezTo>
                  <a:pt x="829" y="220"/>
                  <a:pt x="896" y="255"/>
                  <a:pt x="936" y="307"/>
                </a:cubicBezTo>
                <a:cubicBezTo>
                  <a:pt x="854" y="379"/>
                  <a:pt x="854" y="379"/>
                  <a:pt x="854" y="379"/>
                </a:cubicBezTo>
                <a:cubicBezTo>
                  <a:pt x="831" y="349"/>
                  <a:pt x="796" y="327"/>
                  <a:pt x="754" y="327"/>
                </a:cubicBezTo>
                <a:cubicBezTo>
                  <a:pt x="686" y="327"/>
                  <a:pt x="636" y="380"/>
                  <a:pt x="636" y="446"/>
                </a:cubicBezTo>
                <a:cubicBezTo>
                  <a:pt x="636" y="514"/>
                  <a:pt x="686" y="565"/>
                  <a:pt x="756" y="565"/>
                </a:cubicBezTo>
                <a:cubicBezTo>
                  <a:pt x="804" y="565"/>
                  <a:pt x="841" y="536"/>
                  <a:pt x="860" y="507"/>
                </a:cubicBezTo>
                <a:cubicBezTo>
                  <a:pt x="950" y="574"/>
                  <a:pt x="950" y="574"/>
                  <a:pt x="950" y="574"/>
                </a:cubicBezTo>
                <a:cubicBezTo>
                  <a:pt x="899" y="643"/>
                  <a:pt x="834" y="672"/>
                  <a:pt x="753" y="672"/>
                </a:cubicBezTo>
                <a:cubicBezTo>
                  <a:pt x="618" y="672"/>
                  <a:pt x="520" y="572"/>
                  <a:pt x="520" y="446"/>
                </a:cubicBezTo>
                <a:close/>
                <a:moveTo>
                  <a:pt x="1156" y="663"/>
                </a:moveTo>
                <a:cubicBezTo>
                  <a:pt x="1040" y="663"/>
                  <a:pt x="1040" y="663"/>
                  <a:pt x="1040" y="663"/>
                </a:cubicBezTo>
                <a:cubicBezTo>
                  <a:pt x="1040" y="229"/>
                  <a:pt x="1040" y="229"/>
                  <a:pt x="1040" y="229"/>
                </a:cubicBezTo>
                <a:cubicBezTo>
                  <a:pt x="1152" y="229"/>
                  <a:pt x="1152" y="229"/>
                  <a:pt x="1152" y="229"/>
                </a:cubicBezTo>
                <a:cubicBezTo>
                  <a:pt x="1152" y="273"/>
                  <a:pt x="1152" y="273"/>
                  <a:pt x="1152" y="273"/>
                </a:cubicBezTo>
                <a:cubicBezTo>
                  <a:pt x="1178" y="240"/>
                  <a:pt x="1225" y="220"/>
                  <a:pt x="1278" y="220"/>
                </a:cubicBezTo>
                <a:cubicBezTo>
                  <a:pt x="1295" y="220"/>
                  <a:pt x="1305" y="221"/>
                  <a:pt x="1317" y="223"/>
                </a:cubicBezTo>
                <a:cubicBezTo>
                  <a:pt x="1304" y="332"/>
                  <a:pt x="1304" y="332"/>
                  <a:pt x="1304" y="332"/>
                </a:cubicBezTo>
                <a:cubicBezTo>
                  <a:pt x="1296" y="329"/>
                  <a:pt x="1279" y="327"/>
                  <a:pt x="1262" y="327"/>
                </a:cubicBezTo>
                <a:cubicBezTo>
                  <a:pt x="1211" y="327"/>
                  <a:pt x="1170" y="364"/>
                  <a:pt x="1156" y="390"/>
                </a:cubicBezTo>
                <a:lnTo>
                  <a:pt x="1156" y="663"/>
                </a:lnTo>
                <a:close/>
                <a:moveTo>
                  <a:pt x="1577" y="672"/>
                </a:moveTo>
                <a:cubicBezTo>
                  <a:pt x="1621" y="672"/>
                  <a:pt x="1662" y="659"/>
                  <a:pt x="1698" y="628"/>
                </a:cubicBezTo>
                <a:cubicBezTo>
                  <a:pt x="1698" y="663"/>
                  <a:pt x="1698" y="663"/>
                  <a:pt x="1698" y="663"/>
                </a:cubicBezTo>
                <a:cubicBezTo>
                  <a:pt x="1810" y="663"/>
                  <a:pt x="1810" y="663"/>
                  <a:pt x="1810" y="663"/>
                </a:cubicBezTo>
                <a:cubicBezTo>
                  <a:pt x="1810" y="229"/>
                  <a:pt x="1810" y="229"/>
                  <a:pt x="1810" y="229"/>
                </a:cubicBezTo>
                <a:cubicBezTo>
                  <a:pt x="1698" y="229"/>
                  <a:pt x="1698" y="229"/>
                  <a:pt x="1698" y="229"/>
                </a:cubicBezTo>
                <a:cubicBezTo>
                  <a:pt x="1698" y="264"/>
                  <a:pt x="1698" y="264"/>
                  <a:pt x="1698" y="264"/>
                </a:cubicBezTo>
                <a:cubicBezTo>
                  <a:pt x="1664" y="236"/>
                  <a:pt x="1620" y="220"/>
                  <a:pt x="1571" y="220"/>
                </a:cubicBezTo>
                <a:cubicBezTo>
                  <a:pt x="1453" y="220"/>
                  <a:pt x="1358" y="318"/>
                  <a:pt x="1358" y="446"/>
                </a:cubicBezTo>
                <a:cubicBezTo>
                  <a:pt x="1358" y="505"/>
                  <a:pt x="1379" y="559"/>
                  <a:pt x="1413" y="599"/>
                </a:cubicBezTo>
                <a:cubicBezTo>
                  <a:pt x="1452" y="643"/>
                  <a:pt x="1513" y="672"/>
                  <a:pt x="1577" y="672"/>
                </a:cubicBezTo>
                <a:close/>
                <a:moveTo>
                  <a:pt x="1586" y="327"/>
                </a:moveTo>
                <a:cubicBezTo>
                  <a:pt x="1631" y="327"/>
                  <a:pt x="1669" y="349"/>
                  <a:pt x="1694" y="381"/>
                </a:cubicBezTo>
                <a:cubicBezTo>
                  <a:pt x="1694" y="511"/>
                  <a:pt x="1694" y="511"/>
                  <a:pt x="1694" y="511"/>
                </a:cubicBezTo>
                <a:cubicBezTo>
                  <a:pt x="1671" y="543"/>
                  <a:pt x="1633" y="565"/>
                  <a:pt x="1589" y="565"/>
                </a:cubicBezTo>
                <a:cubicBezTo>
                  <a:pt x="1523" y="565"/>
                  <a:pt x="1474" y="514"/>
                  <a:pt x="1474" y="446"/>
                </a:cubicBezTo>
                <a:cubicBezTo>
                  <a:pt x="1474" y="384"/>
                  <a:pt x="1518" y="327"/>
                  <a:pt x="1586" y="327"/>
                </a:cubicBezTo>
                <a:close/>
                <a:moveTo>
                  <a:pt x="1927" y="74"/>
                </a:moveTo>
                <a:cubicBezTo>
                  <a:pt x="1927" y="32"/>
                  <a:pt x="1961" y="0"/>
                  <a:pt x="2003" y="0"/>
                </a:cubicBezTo>
                <a:cubicBezTo>
                  <a:pt x="2045" y="0"/>
                  <a:pt x="2079" y="32"/>
                  <a:pt x="2079" y="74"/>
                </a:cubicBezTo>
                <a:cubicBezTo>
                  <a:pt x="2079" y="117"/>
                  <a:pt x="2045" y="149"/>
                  <a:pt x="2003" y="149"/>
                </a:cubicBezTo>
                <a:cubicBezTo>
                  <a:pt x="1961" y="149"/>
                  <a:pt x="1927" y="117"/>
                  <a:pt x="1927" y="74"/>
                </a:cubicBezTo>
                <a:close/>
                <a:moveTo>
                  <a:pt x="1945" y="229"/>
                </a:moveTo>
                <a:cubicBezTo>
                  <a:pt x="2061" y="229"/>
                  <a:pt x="2061" y="229"/>
                  <a:pt x="2061" y="229"/>
                </a:cubicBezTo>
                <a:cubicBezTo>
                  <a:pt x="2061" y="663"/>
                  <a:pt x="2061" y="663"/>
                  <a:pt x="2061" y="663"/>
                </a:cubicBezTo>
                <a:cubicBezTo>
                  <a:pt x="1945" y="663"/>
                  <a:pt x="1945" y="663"/>
                  <a:pt x="1945" y="663"/>
                </a:cubicBezTo>
                <a:lnTo>
                  <a:pt x="1945" y="229"/>
                </a:lnTo>
                <a:close/>
                <a:moveTo>
                  <a:pt x="2379" y="672"/>
                </a:moveTo>
                <a:cubicBezTo>
                  <a:pt x="2423" y="672"/>
                  <a:pt x="2464" y="659"/>
                  <a:pt x="2500" y="628"/>
                </a:cubicBezTo>
                <a:cubicBezTo>
                  <a:pt x="2500" y="663"/>
                  <a:pt x="2500" y="663"/>
                  <a:pt x="2500" y="663"/>
                </a:cubicBezTo>
                <a:cubicBezTo>
                  <a:pt x="2612" y="663"/>
                  <a:pt x="2612" y="663"/>
                  <a:pt x="2612" y="663"/>
                </a:cubicBezTo>
                <a:cubicBezTo>
                  <a:pt x="2612" y="27"/>
                  <a:pt x="2612" y="27"/>
                  <a:pt x="2612" y="27"/>
                </a:cubicBezTo>
                <a:cubicBezTo>
                  <a:pt x="2496" y="27"/>
                  <a:pt x="2496" y="27"/>
                  <a:pt x="2496" y="27"/>
                </a:cubicBezTo>
                <a:cubicBezTo>
                  <a:pt x="2496" y="260"/>
                  <a:pt x="2496" y="260"/>
                  <a:pt x="2496" y="260"/>
                </a:cubicBezTo>
                <a:cubicBezTo>
                  <a:pt x="2462" y="233"/>
                  <a:pt x="2420" y="220"/>
                  <a:pt x="2373" y="220"/>
                </a:cubicBezTo>
                <a:cubicBezTo>
                  <a:pt x="2255" y="220"/>
                  <a:pt x="2160" y="318"/>
                  <a:pt x="2160" y="446"/>
                </a:cubicBezTo>
                <a:cubicBezTo>
                  <a:pt x="2160" y="505"/>
                  <a:pt x="2181" y="559"/>
                  <a:pt x="2215" y="599"/>
                </a:cubicBezTo>
                <a:cubicBezTo>
                  <a:pt x="2254" y="643"/>
                  <a:pt x="2315" y="672"/>
                  <a:pt x="2379" y="672"/>
                </a:cubicBezTo>
                <a:close/>
                <a:moveTo>
                  <a:pt x="2388" y="327"/>
                </a:moveTo>
                <a:cubicBezTo>
                  <a:pt x="2433" y="327"/>
                  <a:pt x="2471" y="349"/>
                  <a:pt x="2496" y="381"/>
                </a:cubicBezTo>
                <a:cubicBezTo>
                  <a:pt x="2496" y="511"/>
                  <a:pt x="2496" y="511"/>
                  <a:pt x="2496" y="511"/>
                </a:cubicBezTo>
                <a:cubicBezTo>
                  <a:pt x="2473" y="543"/>
                  <a:pt x="2435" y="565"/>
                  <a:pt x="2391" y="565"/>
                </a:cubicBezTo>
                <a:cubicBezTo>
                  <a:pt x="2325" y="565"/>
                  <a:pt x="2276" y="514"/>
                  <a:pt x="2276" y="446"/>
                </a:cubicBezTo>
                <a:cubicBezTo>
                  <a:pt x="2276" y="384"/>
                  <a:pt x="2320" y="327"/>
                  <a:pt x="2388" y="327"/>
                </a:cubicBezTo>
                <a:close/>
                <a:moveTo>
                  <a:pt x="2679" y="757"/>
                </a:moveTo>
                <a:cubicBezTo>
                  <a:pt x="2679" y="846"/>
                  <a:pt x="2679" y="846"/>
                  <a:pt x="2679" y="846"/>
                </a:cubicBezTo>
                <a:cubicBezTo>
                  <a:pt x="0" y="846"/>
                  <a:pt x="0" y="846"/>
                  <a:pt x="0" y="846"/>
                </a:cubicBezTo>
                <a:cubicBezTo>
                  <a:pt x="0" y="757"/>
                  <a:pt x="0" y="757"/>
                  <a:pt x="0" y="757"/>
                </a:cubicBezTo>
                <a:lnTo>
                  <a:pt x="2679" y="757"/>
                </a:lnTo>
                <a:close/>
              </a:path>
            </a:pathLst>
          </a:custGeom>
          <a:solidFill>
            <a:srgbClr val="770F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Instruction accent">
            <a:extLst>
              <a:ext uri="{FF2B5EF4-FFF2-40B4-BE49-F238E27FC236}">
                <a16:creationId xmlns:a16="http://schemas.microsoft.com/office/drawing/2014/main" id="{FE230AF0-8BE4-4D35-8762-484104D57FB9}"/>
              </a:ext>
            </a:extLst>
          </p:cNvPr>
          <p:cNvSpPr>
            <a:spLocks noSelect="1"/>
          </p:cNvSpPr>
          <p:nvPr userDrawn="1"/>
        </p:nvSpPr>
        <p:spPr bwMode="gray">
          <a:xfrm>
            <a:off x="-1647517" y="1"/>
            <a:ext cx="1553947" cy="685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l">
              <a:lnSpc>
                <a:spcPct val="99000"/>
              </a:lnSpc>
            </a:pPr>
            <a:r>
              <a:rPr lang="en-GB" sz="1000" noProof="1">
                <a:solidFill>
                  <a:schemeClr val="tx1"/>
                </a:solidFill>
                <a:latin typeface="+mn-lt"/>
              </a:rPr>
              <a:t>For accent: select</a:t>
            </a:r>
            <a:r>
              <a:rPr lang="en-GB" sz="1000" baseline="0" noProof="1">
                <a:solidFill>
                  <a:schemeClr val="tx1"/>
                </a:solidFill>
                <a:latin typeface="+mn-lt"/>
              </a:rPr>
              <a:t> text and apply Theme Color </a:t>
            </a:r>
            <a:r>
              <a:rPr lang="en-GB" sz="1000" u="sng" baseline="0" noProof="1">
                <a:solidFill>
                  <a:schemeClr val="accent1"/>
                </a:solidFill>
                <a:latin typeface="+mn-lt"/>
              </a:rPr>
              <a:t>Accent 1 (coral)</a:t>
            </a:r>
            <a:r>
              <a:rPr lang="en-GB" sz="1000" baseline="0" noProof="1">
                <a:solidFill>
                  <a:schemeClr val="tx1"/>
                </a:solidFill>
                <a:latin typeface="+mn-lt"/>
              </a:rPr>
              <a:t> and underlined. </a:t>
            </a:r>
            <a:endParaRPr lang="en-GB" sz="1000" noProof="1">
              <a:solidFill>
                <a:schemeClr val="tx1"/>
              </a:solidFill>
              <a:latin typeface="+mn-lt"/>
            </a:endParaRPr>
          </a:p>
        </p:txBody>
      </p:sp>
    </p:spTree>
    <p:extLst>
      <p:ext uri="{BB962C8B-B14F-4D97-AF65-F5344CB8AC3E}">
        <p14:creationId xmlns:p14="http://schemas.microsoft.com/office/powerpoint/2010/main" val="6616502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3604-1480-46D5-ACA8-AFC21EBA46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F3C0255-F528-42E3-8D9D-11223D2A42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D66E91-444E-4B0C-A43D-BA83A8B1F66F}"/>
              </a:ext>
            </a:extLst>
          </p:cNvPr>
          <p:cNvSpPr>
            <a:spLocks noGrp="1"/>
          </p:cNvSpPr>
          <p:nvPr>
            <p:ph type="dt" sz="half" idx="10"/>
          </p:nvPr>
        </p:nvSpPr>
        <p:spPr/>
        <p:txBody>
          <a:bodyPr/>
          <a:lstStyle/>
          <a:p>
            <a:fld id="{F5C3C2E1-0CDE-4DB3-BC5C-FD4C93D7B0A9}" type="datetime1">
              <a:rPr lang="en-AU" smtClean="0"/>
              <a:t>5/03/2026</a:t>
            </a:fld>
            <a:endParaRPr lang="en-AU"/>
          </a:p>
        </p:txBody>
      </p:sp>
      <p:sp>
        <p:nvSpPr>
          <p:cNvPr id="5" name="Footer Placeholder 4">
            <a:extLst>
              <a:ext uri="{FF2B5EF4-FFF2-40B4-BE49-F238E27FC236}">
                <a16:creationId xmlns:a16="http://schemas.microsoft.com/office/drawing/2014/main" id="{5F64A924-ACEB-4DD6-B8BC-2B809E66F562}"/>
              </a:ext>
            </a:extLst>
          </p:cNvPr>
          <p:cNvSpPr>
            <a:spLocks noGrp="1"/>
          </p:cNvSpPr>
          <p:nvPr>
            <p:ph type="ftr" sz="quarter" idx="11"/>
          </p:nvPr>
        </p:nvSpPr>
        <p:spPr/>
        <p:txBody>
          <a:bodyPr/>
          <a:lstStyle/>
          <a:p>
            <a:r>
              <a:rPr lang="en-AU"/>
              <a:t>REMAP-CAP_eCRF Training_V2.0_20230920</a:t>
            </a:r>
          </a:p>
        </p:txBody>
      </p:sp>
      <p:sp>
        <p:nvSpPr>
          <p:cNvPr id="6" name="Slide Number Placeholder 5">
            <a:extLst>
              <a:ext uri="{FF2B5EF4-FFF2-40B4-BE49-F238E27FC236}">
                <a16:creationId xmlns:a16="http://schemas.microsoft.com/office/drawing/2014/main" id="{04641E26-0908-4676-A147-5B5E9E75EACD}"/>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14817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E021-BBEF-43FF-BD6F-4685FE8069E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0CB93FE-2647-4D26-8AF5-66861FCEFA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9F0724F-F382-41F3-A28F-AE637C94D0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D4C159E-D1E4-4931-9A32-F87B79ABD73A}"/>
              </a:ext>
            </a:extLst>
          </p:cNvPr>
          <p:cNvSpPr>
            <a:spLocks noGrp="1"/>
          </p:cNvSpPr>
          <p:nvPr>
            <p:ph type="dt" sz="half" idx="10"/>
          </p:nvPr>
        </p:nvSpPr>
        <p:spPr/>
        <p:txBody>
          <a:bodyPr/>
          <a:lstStyle/>
          <a:p>
            <a:fld id="{7B7ABB26-5515-48D2-927A-1B16858F621D}" type="datetime1">
              <a:rPr lang="en-AU" smtClean="0"/>
              <a:t>5/03/2026</a:t>
            </a:fld>
            <a:endParaRPr lang="en-AU"/>
          </a:p>
        </p:txBody>
      </p:sp>
      <p:sp>
        <p:nvSpPr>
          <p:cNvPr id="6" name="Footer Placeholder 5">
            <a:extLst>
              <a:ext uri="{FF2B5EF4-FFF2-40B4-BE49-F238E27FC236}">
                <a16:creationId xmlns:a16="http://schemas.microsoft.com/office/drawing/2014/main" id="{1F8D197D-A8D0-46F4-B853-ABCE01A304EB}"/>
              </a:ext>
            </a:extLst>
          </p:cNvPr>
          <p:cNvSpPr>
            <a:spLocks noGrp="1"/>
          </p:cNvSpPr>
          <p:nvPr>
            <p:ph type="ftr" sz="quarter" idx="11"/>
          </p:nvPr>
        </p:nvSpPr>
        <p:spPr/>
        <p:txBody>
          <a:bodyPr/>
          <a:lstStyle/>
          <a:p>
            <a:r>
              <a:rPr lang="en-AU"/>
              <a:t>REMAP-CAP_eCRF Training_V2.0_20230920</a:t>
            </a:r>
          </a:p>
        </p:txBody>
      </p:sp>
      <p:sp>
        <p:nvSpPr>
          <p:cNvPr id="7" name="Slide Number Placeholder 6">
            <a:extLst>
              <a:ext uri="{FF2B5EF4-FFF2-40B4-BE49-F238E27FC236}">
                <a16:creationId xmlns:a16="http://schemas.microsoft.com/office/drawing/2014/main" id="{EFBA86D3-A89F-4E75-8CCA-EAD725F08F43}"/>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70313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4D54-3908-47A0-A887-82820ED1721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DA7E0C3-2C76-4679-A0C8-BD2A7411D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DFAAA8-2EFB-4E29-B348-EE5F57140B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D888264-719A-49E7-8F77-C37E48E2AE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73AB16-54C8-4A05-901B-22381A6760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40F275F-72E2-4538-A177-367C307AE185}"/>
              </a:ext>
            </a:extLst>
          </p:cNvPr>
          <p:cNvSpPr>
            <a:spLocks noGrp="1"/>
          </p:cNvSpPr>
          <p:nvPr>
            <p:ph type="dt" sz="half" idx="10"/>
          </p:nvPr>
        </p:nvSpPr>
        <p:spPr/>
        <p:txBody>
          <a:bodyPr/>
          <a:lstStyle/>
          <a:p>
            <a:fld id="{16C115D3-399D-4728-8E3E-3072ACADFA81}" type="datetime1">
              <a:rPr lang="en-AU" smtClean="0"/>
              <a:t>5/03/2026</a:t>
            </a:fld>
            <a:endParaRPr lang="en-AU"/>
          </a:p>
        </p:txBody>
      </p:sp>
      <p:sp>
        <p:nvSpPr>
          <p:cNvPr id="8" name="Footer Placeholder 7">
            <a:extLst>
              <a:ext uri="{FF2B5EF4-FFF2-40B4-BE49-F238E27FC236}">
                <a16:creationId xmlns:a16="http://schemas.microsoft.com/office/drawing/2014/main" id="{4D822183-35FE-4368-A1B4-7DE9AB6C1BAF}"/>
              </a:ext>
            </a:extLst>
          </p:cNvPr>
          <p:cNvSpPr>
            <a:spLocks noGrp="1"/>
          </p:cNvSpPr>
          <p:nvPr>
            <p:ph type="ftr" sz="quarter" idx="11"/>
          </p:nvPr>
        </p:nvSpPr>
        <p:spPr/>
        <p:txBody>
          <a:bodyPr/>
          <a:lstStyle/>
          <a:p>
            <a:r>
              <a:rPr lang="en-AU"/>
              <a:t>REMAP-CAP_eCRF Training_V2.0_20230920</a:t>
            </a:r>
          </a:p>
        </p:txBody>
      </p:sp>
      <p:sp>
        <p:nvSpPr>
          <p:cNvPr id="9" name="Slide Number Placeholder 8">
            <a:extLst>
              <a:ext uri="{FF2B5EF4-FFF2-40B4-BE49-F238E27FC236}">
                <a16:creationId xmlns:a16="http://schemas.microsoft.com/office/drawing/2014/main" id="{4C720E58-150E-47AC-827E-320A10624916}"/>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1705716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3D1F-8593-4382-A615-97FCD194A04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A7442C9-4B40-417A-AD96-16CA8135DB6B}"/>
              </a:ext>
            </a:extLst>
          </p:cNvPr>
          <p:cNvSpPr>
            <a:spLocks noGrp="1"/>
          </p:cNvSpPr>
          <p:nvPr>
            <p:ph type="dt" sz="half" idx="10"/>
          </p:nvPr>
        </p:nvSpPr>
        <p:spPr/>
        <p:txBody>
          <a:bodyPr/>
          <a:lstStyle/>
          <a:p>
            <a:fld id="{4EBE0ECA-3AD1-4DFB-A386-611F5ADA9015}" type="datetime1">
              <a:rPr lang="en-AU" smtClean="0"/>
              <a:t>5/03/2026</a:t>
            </a:fld>
            <a:endParaRPr lang="en-AU"/>
          </a:p>
        </p:txBody>
      </p:sp>
      <p:sp>
        <p:nvSpPr>
          <p:cNvPr id="4" name="Footer Placeholder 3">
            <a:extLst>
              <a:ext uri="{FF2B5EF4-FFF2-40B4-BE49-F238E27FC236}">
                <a16:creationId xmlns:a16="http://schemas.microsoft.com/office/drawing/2014/main" id="{2CA1DB41-649B-4C32-B43C-5A1FADC498F8}"/>
              </a:ext>
            </a:extLst>
          </p:cNvPr>
          <p:cNvSpPr>
            <a:spLocks noGrp="1"/>
          </p:cNvSpPr>
          <p:nvPr>
            <p:ph type="ftr" sz="quarter" idx="11"/>
          </p:nvPr>
        </p:nvSpPr>
        <p:spPr/>
        <p:txBody>
          <a:bodyPr/>
          <a:lstStyle/>
          <a:p>
            <a:r>
              <a:rPr lang="en-AU"/>
              <a:t>REMAP-CAP_eCRF Training_V2.0_20230920</a:t>
            </a:r>
          </a:p>
        </p:txBody>
      </p:sp>
      <p:sp>
        <p:nvSpPr>
          <p:cNvPr id="5" name="Slide Number Placeholder 4">
            <a:extLst>
              <a:ext uri="{FF2B5EF4-FFF2-40B4-BE49-F238E27FC236}">
                <a16:creationId xmlns:a16="http://schemas.microsoft.com/office/drawing/2014/main" id="{327435C0-126C-4E56-977B-FC3B6CF29DA1}"/>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171553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606136-4CB5-469C-9D37-FC23AD93FEEB}"/>
              </a:ext>
            </a:extLst>
          </p:cNvPr>
          <p:cNvSpPr>
            <a:spLocks noGrp="1"/>
          </p:cNvSpPr>
          <p:nvPr>
            <p:ph type="dt" sz="half" idx="10"/>
          </p:nvPr>
        </p:nvSpPr>
        <p:spPr/>
        <p:txBody>
          <a:bodyPr/>
          <a:lstStyle/>
          <a:p>
            <a:fld id="{CA87F941-39FF-4D81-BC69-8CB9C59EA98F}" type="datetime1">
              <a:rPr lang="en-AU" smtClean="0"/>
              <a:t>5/03/2026</a:t>
            </a:fld>
            <a:endParaRPr lang="en-AU"/>
          </a:p>
        </p:txBody>
      </p:sp>
      <p:sp>
        <p:nvSpPr>
          <p:cNvPr id="3" name="Footer Placeholder 2">
            <a:extLst>
              <a:ext uri="{FF2B5EF4-FFF2-40B4-BE49-F238E27FC236}">
                <a16:creationId xmlns:a16="http://schemas.microsoft.com/office/drawing/2014/main" id="{7D173B75-578A-47A6-944F-831D046084FA}"/>
              </a:ext>
            </a:extLst>
          </p:cNvPr>
          <p:cNvSpPr>
            <a:spLocks noGrp="1"/>
          </p:cNvSpPr>
          <p:nvPr>
            <p:ph type="ftr" sz="quarter" idx="11"/>
          </p:nvPr>
        </p:nvSpPr>
        <p:spPr/>
        <p:txBody>
          <a:bodyPr/>
          <a:lstStyle/>
          <a:p>
            <a:r>
              <a:rPr lang="en-AU"/>
              <a:t>REMAP-CAP_eCRF Training_V2.0_20230920</a:t>
            </a:r>
          </a:p>
        </p:txBody>
      </p:sp>
      <p:sp>
        <p:nvSpPr>
          <p:cNvPr id="4" name="Slide Number Placeholder 3">
            <a:extLst>
              <a:ext uri="{FF2B5EF4-FFF2-40B4-BE49-F238E27FC236}">
                <a16:creationId xmlns:a16="http://schemas.microsoft.com/office/drawing/2014/main" id="{A464D8C1-3A5C-467F-9B8D-E1311F766432}"/>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359898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842C-1B63-4CB8-9411-62B169D92F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5E403F1-812E-414B-8365-135DB1ADB1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0E2AE14-7EEC-42D1-9071-E1167107C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CC1AC9-9745-474F-A578-14B0BB9D05F2}"/>
              </a:ext>
            </a:extLst>
          </p:cNvPr>
          <p:cNvSpPr>
            <a:spLocks noGrp="1"/>
          </p:cNvSpPr>
          <p:nvPr>
            <p:ph type="dt" sz="half" idx="10"/>
          </p:nvPr>
        </p:nvSpPr>
        <p:spPr/>
        <p:txBody>
          <a:bodyPr/>
          <a:lstStyle/>
          <a:p>
            <a:fld id="{3451134F-018E-4B7A-B25D-9CEA1CEAEE36}" type="datetime1">
              <a:rPr lang="en-AU" smtClean="0"/>
              <a:t>5/03/2026</a:t>
            </a:fld>
            <a:endParaRPr lang="en-AU"/>
          </a:p>
        </p:txBody>
      </p:sp>
      <p:sp>
        <p:nvSpPr>
          <p:cNvPr id="6" name="Footer Placeholder 5">
            <a:extLst>
              <a:ext uri="{FF2B5EF4-FFF2-40B4-BE49-F238E27FC236}">
                <a16:creationId xmlns:a16="http://schemas.microsoft.com/office/drawing/2014/main" id="{2A66F0E4-47E6-4723-BA88-379296776CD6}"/>
              </a:ext>
            </a:extLst>
          </p:cNvPr>
          <p:cNvSpPr>
            <a:spLocks noGrp="1"/>
          </p:cNvSpPr>
          <p:nvPr>
            <p:ph type="ftr" sz="quarter" idx="11"/>
          </p:nvPr>
        </p:nvSpPr>
        <p:spPr/>
        <p:txBody>
          <a:bodyPr/>
          <a:lstStyle/>
          <a:p>
            <a:r>
              <a:rPr lang="en-AU"/>
              <a:t>REMAP-CAP_eCRF Training_V2.0_20230920</a:t>
            </a:r>
          </a:p>
        </p:txBody>
      </p:sp>
      <p:sp>
        <p:nvSpPr>
          <p:cNvPr id="7" name="Slide Number Placeholder 6">
            <a:extLst>
              <a:ext uri="{FF2B5EF4-FFF2-40B4-BE49-F238E27FC236}">
                <a16:creationId xmlns:a16="http://schemas.microsoft.com/office/drawing/2014/main" id="{A5AC642E-2B9E-4F04-A36A-EA80ED669D9B}"/>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151895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C500-424C-4DEB-A879-35C15D970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6DDF18F-96EF-468A-93EF-372925EA0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CC24409-032C-4FCA-829F-F2ADD6681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98ADB5-4E30-415F-AC38-0D0F3119782C}"/>
              </a:ext>
            </a:extLst>
          </p:cNvPr>
          <p:cNvSpPr>
            <a:spLocks noGrp="1"/>
          </p:cNvSpPr>
          <p:nvPr>
            <p:ph type="dt" sz="half" idx="10"/>
          </p:nvPr>
        </p:nvSpPr>
        <p:spPr/>
        <p:txBody>
          <a:bodyPr/>
          <a:lstStyle/>
          <a:p>
            <a:fld id="{9776E44A-D975-43FD-96F2-C5103CACC66B}" type="datetime1">
              <a:rPr lang="en-AU" smtClean="0"/>
              <a:t>5/03/2026</a:t>
            </a:fld>
            <a:endParaRPr lang="en-AU"/>
          </a:p>
        </p:txBody>
      </p:sp>
      <p:sp>
        <p:nvSpPr>
          <p:cNvPr id="6" name="Footer Placeholder 5">
            <a:extLst>
              <a:ext uri="{FF2B5EF4-FFF2-40B4-BE49-F238E27FC236}">
                <a16:creationId xmlns:a16="http://schemas.microsoft.com/office/drawing/2014/main" id="{D6D06177-B66E-4DAF-B766-DBB201292432}"/>
              </a:ext>
            </a:extLst>
          </p:cNvPr>
          <p:cNvSpPr>
            <a:spLocks noGrp="1"/>
          </p:cNvSpPr>
          <p:nvPr>
            <p:ph type="ftr" sz="quarter" idx="11"/>
          </p:nvPr>
        </p:nvSpPr>
        <p:spPr/>
        <p:txBody>
          <a:bodyPr/>
          <a:lstStyle/>
          <a:p>
            <a:r>
              <a:rPr lang="en-AU"/>
              <a:t>REMAP-CAP_eCRF Training_V2.0_20230920</a:t>
            </a:r>
          </a:p>
        </p:txBody>
      </p:sp>
      <p:sp>
        <p:nvSpPr>
          <p:cNvPr id="7" name="Slide Number Placeholder 6">
            <a:extLst>
              <a:ext uri="{FF2B5EF4-FFF2-40B4-BE49-F238E27FC236}">
                <a16:creationId xmlns:a16="http://schemas.microsoft.com/office/drawing/2014/main" id="{7517E73C-D3C3-46F1-A958-1DD1DE0EBE36}"/>
              </a:ext>
            </a:extLst>
          </p:cNvPr>
          <p:cNvSpPr>
            <a:spLocks noGrp="1"/>
          </p:cNvSpPr>
          <p:nvPr>
            <p:ph type="sldNum" sz="quarter" idx="12"/>
          </p:nvPr>
        </p:nvSpPr>
        <p:spPr/>
        <p:txBody>
          <a:bodyPr/>
          <a:lstStyle/>
          <a:p>
            <a:fld id="{981983A8-84E0-40F4-8AD0-C302BFDFC09F}" type="slidenum">
              <a:rPr lang="en-AU" smtClean="0"/>
              <a:t>‹#›</a:t>
            </a:fld>
            <a:endParaRPr lang="en-AU"/>
          </a:p>
        </p:txBody>
      </p:sp>
    </p:spTree>
    <p:extLst>
      <p:ext uri="{BB962C8B-B14F-4D97-AF65-F5344CB8AC3E}">
        <p14:creationId xmlns:p14="http://schemas.microsoft.com/office/powerpoint/2010/main" val="166013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E10D7-05AC-46C0-9B32-E196D8C977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3E9F133-6F28-4E0B-921D-30EF4282B2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7D0E1AD-A11E-46D9-9301-32D162094C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79009-9954-4FF7-8A70-95D2A3B26181}" type="datetime1">
              <a:rPr lang="en-AU" smtClean="0"/>
              <a:t>5/03/2026</a:t>
            </a:fld>
            <a:endParaRPr lang="en-AU"/>
          </a:p>
        </p:txBody>
      </p:sp>
      <p:sp>
        <p:nvSpPr>
          <p:cNvPr id="5" name="Footer Placeholder 4">
            <a:extLst>
              <a:ext uri="{FF2B5EF4-FFF2-40B4-BE49-F238E27FC236}">
                <a16:creationId xmlns:a16="http://schemas.microsoft.com/office/drawing/2014/main" id="{7C69320C-82AF-4836-978F-6B381AD70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REMAP-CAP_eCRF Training_V2.0_20230920</a:t>
            </a:r>
          </a:p>
        </p:txBody>
      </p:sp>
      <p:sp>
        <p:nvSpPr>
          <p:cNvPr id="6" name="Slide Number Placeholder 5">
            <a:extLst>
              <a:ext uri="{FF2B5EF4-FFF2-40B4-BE49-F238E27FC236}">
                <a16:creationId xmlns:a16="http://schemas.microsoft.com/office/drawing/2014/main" id="{C533105D-5644-4CC8-90BB-AE6B96370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983A8-84E0-40F4-8AD0-C302BFDFC09F}" type="slidenum">
              <a:rPr lang="en-AU" smtClean="0"/>
              <a:t>‹#›</a:t>
            </a:fld>
            <a:endParaRPr lang="en-AU"/>
          </a:p>
        </p:txBody>
      </p:sp>
    </p:spTree>
    <p:extLst>
      <p:ext uri="{BB962C8B-B14F-4D97-AF65-F5344CB8AC3E}">
        <p14:creationId xmlns:p14="http://schemas.microsoft.com/office/powerpoint/2010/main" val="1261171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FCC8811-FD06-4997-917A-F338FB23B8E4}" type="datetime1">
              <a:rPr lang="en-AU" smtClean="0"/>
              <a:t>5/03/2026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REMAP-CAP_eCRF Training_V2.0_20230920</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FAB73BC-B049-4115-A692-8D63A059BFB8}"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1127680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png"/></Relationships>
</file>

<file path=ppt/slides/_rels/slide3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2.svg"/></Relationships>
</file>

<file path=ppt/slides/_rels/slide3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29.svg"/><Relationship Id="rId4" Type="http://schemas.openxmlformats.org/officeDocument/2006/relationships/image" Target="../media/image5.png"/><Relationship Id="rId9"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sv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1.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sv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sv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linkedin.com/pulse/why-isnt-forbes-list-top-100-traffic-lights-tim-artus" TargetMode="External"/><Relationship Id="rId5" Type="http://schemas.openxmlformats.org/officeDocument/2006/relationships/image" Target="../media/image47.jpe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www.remapcap.co.uk/" TargetMode="External"/><Relationship Id="rId7"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linkedin.com/company/remap-cap/mycompany/" TargetMode="External"/><Relationship Id="rId4" Type="http://schemas.openxmlformats.org/officeDocument/2006/relationships/hyperlink" Target="https://www.instagram.com/remapcap/" TargetMode="External"/><Relationship Id="rId9" Type="http://schemas.openxmlformats.org/officeDocument/2006/relationships/image" Target="../media/image49.png"/></Relationships>
</file>

<file path=ppt/slides/_rels/slide66.xml.rels><?xml version="1.0" encoding="UTF-8" standalone="yes"?>
<Relationships xmlns="http://schemas.openxmlformats.org/package/2006/relationships"><Relationship Id="rId3" Type="http://schemas.openxmlformats.org/officeDocument/2006/relationships/hyperlink" Target="mailto:ukremap-cap@icnarc.or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info@remapcap.org"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sv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7086908" cy="2987236"/>
          </a:xfrm>
        </p:spPr>
        <p:txBody>
          <a:bodyPr anchor="ctr">
            <a:normAutofit/>
          </a:bodyPr>
          <a:lstStyle/>
          <a:p>
            <a:r>
              <a:rPr lang="nl-NL" sz="6000" dirty="0">
                <a:solidFill>
                  <a:schemeClr val="accent5"/>
                </a:solidFill>
                <a:latin typeface="Calibri" panose="020F0502020204030204" pitchFamily="34" charset="0"/>
                <a:cs typeface="Calibri" panose="020F0502020204030204" pitchFamily="34" charset="0"/>
              </a:rPr>
              <a:t>REMAP-CAP</a:t>
            </a:r>
            <a:r>
              <a:rPr lang="nl-NL" sz="6000" dirty="0">
                <a:solidFill>
                  <a:schemeClr val="bg1"/>
                </a:solidFill>
                <a:latin typeface="Calibri" panose="020F0502020204030204" pitchFamily="34" charset="0"/>
                <a:cs typeface="Calibri" panose="020F0502020204030204" pitchFamily="34" charset="0"/>
              </a:rPr>
              <a:t> </a:t>
            </a:r>
            <a:br>
              <a:rPr lang="nl-NL" sz="6000" dirty="0">
                <a:solidFill>
                  <a:schemeClr val="bg1"/>
                </a:solidFill>
                <a:latin typeface="Calibri" panose="020F0502020204030204" pitchFamily="34" charset="0"/>
                <a:cs typeface="Calibri" panose="020F0502020204030204" pitchFamily="34" charset="0"/>
              </a:rPr>
            </a:br>
            <a:r>
              <a:rPr lang="nl-NL" sz="4200" cap="none" dirty="0">
                <a:solidFill>
                  <a:schemeClr val="bg1"/>
                </a:solidFill>
                <a:latin typeface="Calibri" panose="020F0502020204030204" pitchFamily="34" charset="0"/>
                <a:cs typeface="Calibri" panose="020F0502020204030204" pitchFamily="34" charset="0"/>
              </a:rPr>
              <a:t>Transition to Core Protocol V4.0</a:t>
            </a:r>
            <a:br>
              <a:rPr lang="nl-NL" sz="4200" cap="none" dirty="0">
                <a:solidFill>
                  <a:schemeClr val="bg1"/>
                </a:solidFill>
                <a:latin typeface="Calibri" panose="020F0502020204030204" pitchFamily="34" charset="0"/>
                <a:cs typeface="Calibri" panose="020F0502020204030204" pitchFamily="34" charset="0"/>
              </a:rPr>
            </a:br>
            <a:r>
              <a:rPr lang="nl-NL" sz="4200" cap="none" dirty="0">
                <a:solidFill>
                  <a:schemeClr val="bg1"/>
                </a:solidFill>
                <a:latin typeface="Calibri" panose="020F0502020204030204" pitchFamily="34" charset="0"/>
                <a:cs typeface="Calibri" panose="020F0502020204030204" pitchFamily="34" charset="0"/>
              </a:rPr>
              <a:t>UK</a:t>
            </a:r>
            <a:br>
              <a:rPr lang="nl-NL" sz="4200" cap="none" dirty="0">
                <a:solidFill>
                  <a:schemeClr val="bg1"/>
                </a:solidFill>
                <a:latin typeface="Calibri" panose="020F0502020204030204" pitchFamily="34" charset="0"/>
                <a:cs typeface="Calibri" panose="020F0502020204030204" pitchFamily="34" charset="0"/>
              </a:rPr>
            </a:br>
            <a:endParaRPr lang="nl-NL" sz="4200" dirty="0">
              <a:solidFill>
                <a:schemeClr val="bg1"/>
              </a:solidFill>
              <a:latin typeface="Calibri" panose="020F0502020204030204" pitchFamily="34" charset="0"/>
              <a:cs typeface="Calibri" panose="020F0502020204030204" pitchFamily="34" charset="0"/>
            </a:endParaRPr>
          </a:p>
        </p:txBody>
      </p:sp>
      <p:sp>
        <p:nvSpPr>
          <p:cNvPr id="3" name="Ondertitel 2">
            <a:extLst>
              <a:ext uri="{FF2B5EF4-FFF2-40B4-BE49-F238E27FC236}">
                <a16:creationId xmlns:a16="http://schemas.microsoft.com/office/drawing/2014/main" id="{D1340CFF-6DDD-0E4B-9775-EF4F255B3C90}"/>
              </a:ext>
            </a:extLst>
          </p:cNvPr>
          <p:cNvSpPr>
            <a:spLocks noGrp="1"/>
          </p:cNvSpPr>
          <p:nvPr>
            <p:ph type="subTitle" idx="1"/>
          </p:nvPr>
        </p:nvSpPr>
        <p:spPr>
          <a:xfrm>
            <a:off x="8345391" y="4775200"/>
            <a:ext cx="3078342" cy="1035664"/>
          </a:xfrm>
        </p:spPr>
        <p:txBody>
          <a:bodyPr anchor="ctr">
            <a:normAutofit fontScale="70000" lnSpcReduction="20000"/>
          </a:bodyPr>
          <a:lstStyle/>
          <a:p>
            <a:pPr algn="ctr"/>
            <a:r>
              <a:rPr lang="nl-NL" sz="2400">
                <a:solidFill>
                  <a:schemeClr val="accent4"/>
                </a:solidFill>
                <a:latin typeface="Calibri" panose="020F0502020204030204" pitchFamily="34" charset="0"/>
              </a:rPr>
              <a:t>Version 4.1</a:t>
            </a:r>
            <a:endParaRPr lang="nl-NL" sz="2400" dirty="0">
              <a:solidFill>
                <a:schemeClr val="accent4"/>
              </a:solidFill>
              <a:latin typeface="Calibri" panose="020F0502020204030204" pitchFamily="34" charset="0"/>
            </a:endParaRPr>
          </a:p>
          <a:p>
            <a:pPr algn="ctr"/>
            <a:r>
              <a:rPr lang="nl-NL" sz="2400" dirty="0">
                <a:solidFill>
                  <a:schemeClr val="accent4"/>
                </a:solidFill>
                <a:latin typeface="Calibri" panose="020F0502020204030204" pitchFamily="34" charset="0"/>
              </a:rPr>
              <a:t>05 MAR 2026</a:t>
            </a:r>
          </a:p>
          <a:p>
            <a:pPr algn="ctr"/>
            <a:r>
              <a:rPr lang="nl-NL" sz="2400" dirty="0">
                <a:solidFill>
                  <a:schemeClr val="bg2"/>
                </a:solidFill>
                <a:latin typeface="Calibri" panose="020F0502020204030204" pitchFamily="34" charset="0"/>
              </a:rPr>
              <a:t>(with audio)</a:t>
            </a:r>
          </a:p>
        </p:txBody>
      </p:sp>
      <p:pic>
        <p:nvPicPr>
          <p:cNvPr id="13" name="Afbeelding 12">
            <a:extLst>
              <a:ext uri="{FF2B5EF4-FFF2-40B4-BE49-F238E27FC236}">
                <a16:creationId xmlns:a16="http://schemas.microsoft.com/office/drawing/2014/main" id="{DBC1E128-B5EC-6BFB-DC23-E4571686E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6" name="Slide Number Placeholder 5">
            <a:extLst>
              <a:ext uri="{FF2B5EF4-FFF2-40B4-BE49-F238E27FC236}">
                <a16:creationId xmlns:a16="http://schemas.microsoft.com/office/drawing/2014/main" id="{6FFDEB8D-67FE-4A40-BE24-1BE55E2EF936}"/>
              </a:ext>
            </a:extLst>
          </p:cNvPr>
          <p:cNvSpPr>
            <a:spLocks noGrp="1"/>
          </p:cNvSpPr>
          <p:nvPr>
            <p:ph type="sldNum" sz="quarter" idx="12"/>
          </p:nvPr>
        </p:nvSpPr>
        <p:spPr/>
        <p:txBody>
          <a:bodyPr/>
          <a:lstStyle/>
          <a:p>
            <a:fld id="{4FAB73BC-B049-4115-A692-8D63A059BFB8}" type="slidenum">
              <a:rPr lang="en-US" smtClean="0"/>
              <a:pPr/>
              <a:t>1</a:t>
            </a:fld>
            <a:endParaRPr lang="en-US" dirty="0"/>
          </a:p>
        </p:txBody>
      </p:sp>
      <p:pic>
        <p:nvPicPr>
          <p:cNvPr id="4" name="Picture 4">
            <a:extLst>
              <a:ext uri="{FF2B5EF4-FFF2-40B4-BE49-F238E27FC236}">
                <a16:creationId xmlns:a16="http://schemas.microsoft.com/office/drawing/2014/main" id="{847BC20D-397C-FF35-3DE1-C4467EE76ED7}"/>
              </a:ext>
            </a:extLst>
          </p:cNvPr>
          <p:cNvPicPr>
            <a:picLocks noChangeAspect="1"/>
          </p:cNvPicPr>
          <p:nvPr/>
        </p:nvPicPr>
        <p:blipFill rotWithShape="1">
          <a:blip r:embed="rId4"/>
          <a:srcRect l="15265" t="22829" r="58206" b="20919"/>
          <a:stretch/>
        </p:blipFill>
        <p:spPr>
          <a:xfrm>
            <a:off x="856087" y="2328414"/>
            <a:ext cx="1483702" cy="550545"/>
          </a:xfrm>
          <a:prstGeom prst="rect">
            <a:avLst/>
          </a:prstGeom>
        </p:spPr>
      </p:pic>
      <p:pic>
        <p:nvPicPr>
          <p:cNvPr id="9" name="Picture 50" descr="C:\Users\DPazzola\AppData\Local\Microsoft\Windows\INetCache\Content.Outlook\J8BZ3TQ4\ECRAID CMYK burgundy.png">
            <a:extLst>
              <a:ext uri="{FF2B5EF4-FFF2-40B4-BE49-F238E27FC236}">
                <a16:creationId xmlns:a16="http://schemas.microsoft.com/office/drawing/2014/main" id="{B62533D9-0805-44E0-C4CF-2F8348E3F4D3}"/>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5803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FBF1692-F4E2-810F-0396-0FB055ACFA27}"/>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7CE89555-F972-1AA4-8423-E22FF5FDBF94}"/>
              </a:ext>
            </a:extLst>
          </p:cNvPr>
          <p:cNvSpPr>
            <a:spLocks noGrp="1"/>
          </p:cNvSpPr>
          <p:nvPr>
            <p:ph idx="1"/>
          </p:nvPr>
        </p:nvSpPr>
        <p:spPr>
          <a:xfrm>
            <a:off x="838200" y="1825624"/>
            <a:ext cx="10515600" cy="4525089"/>
          </a:xfrm>
        </p:spPr>
        <p:txBody>
          <a:bodyPr>
            <a:normAutofit/>
          </a:bodyPr>
          <a:lstStyle/>
          <a:p>
            <a:pPr marL="0" indent="0" fontAlgn="base">
              <a:buNone/>
            </a:pPr>
            <a:r>
              <a:rPr lang="en-GB" sz="2400" dirty="0">
                <a:solidFill>
                  <a:srgbClr val="002060"/>
                </a:solidFill>
                <a:latin typeface="+mj-lt"/>
              </a:rPr>
              <a:t>Core Protocol Version 3.1, 09 Nov 2022 (UK)</a:t>
            </a:r>
            <a:br>
              <a:rPr lang="en-GB" sz="2400" dirty="0">
                <a:solidFill>
                  <a:srgbClr val="002060"/>
                </a:solidFill>
                <a:latin typeface="+mj-lt"/>
              </a:rPr>
            </a:br>
            <a:endParaRPr lang="en-GB" sz="2400" dirty="0">
              <a:solidFill>
                <a:srgbClr val="002060"/>
              </a:solidFill>
              <a:latin typeface="+mj-lt"/>
            </a:endParaRPr>
          </a:p>
          <a:p>
            <a:pPr lvl="1"/>
            <a:r>
              <a:rPr lang="en-GB" dirty="0">
                <a:solidFill>
                  <a:srgbClr val="002060"/>
                </a:solidFill>
                <a:latin typeface="+mj-lt"/>
              </a:rPr>
              <a:t>Major revision needed to account for new primary and secondary outcomes</a:t>
            </a:r>
          </a:p>
          <a:p>
            <a:pPr lvl="1"/>
            <a:r>
              <a:rPr lang="en-GB" dirty="0">
                <a:solidFill>
                  <a:srgbClr val="002060"/>
                </a:solidFill>
                <a:latin typeface="+mj-lt"/>
              </a:rPr>
              <a:t>Wording to include paediatrics and wards</a:t>
            </a:r>
          </a:p>
          <a:p>
            <a:pPr lvl="1"/>
            <a:r>
              <a:rPr lang="en-AU" sz="2400" dirty="0">
                <a:solidFill>
                  <a:srgbClr val="002060"/>
                </a:solidFill>
                <a:latin typeface="+mj-lt"/>
              </a:rPr>
              <a:t>Closure of the Pandemic Strata</a:t>
            </a:r>
            <a:endParaRPr lang="en-GB" dirty="0">
              <a:solidFill>
                <a:srgbClr val="002060"/>
              </a:solidFill>
              <a:latin typeface="+mj-lt"/>
            </a:endParaRPr>
          </a:p>
          <a:p>
            <a:pPr lvl="1"/>
            <a:r>
              <a:rPr lang="en-US" sz="2400" dirty="0">
                <a:solidFill>
                  <a:srgbClr val="002060"/>
                </a:solidFill>
                <a:latin typeface="+mj-lt"/>
              </a:rPr>
              <a:t>Reflect what we have learned throughout the COVID-19 Pandemic, and intend to future-proof the Platform (background /design)</a:t>
            </a:r>
            <a:endParaRPr lang="en-US" dirty="0">
              <a:solidFill>
                <a:srgbClr val="002060"/>
              </a:solidFill>
              <a:latin typeface="+mj-lt"/>
            </a:endParaRPr>
          </a:p>
          <a:p>
            <a:pPr lvl="1"/>
            <a:r>
              <a:rPr lang="en-US" sz="2400" dirty="0">
                <a:solidFill>
                  <a:srgbClr val="002060"/>
                </a:solidFill>
                <a:latin typeface="+mj-lt"/>
              </a:rPr>
              <a:t>Removal of outdated information</a:t>
            </a:r>
          </a:p>
          <a:p>
            <a:pPr marL="0" indent="0" fontAlgn="base">
              <a:buNone/>
            </a:pPr>
            <a:endParaRPr lang="en-US" sz="2400" dirty="0">
              <a:solidFill>
                <a:srgbClr val="002060"/>
              </a:solidFill>
              <a:latin typeface="+mj-lt"/>
            </a:endParaRPr>
          </a:p>
        </p:txBody>
      </p:sp>
      <p:sp>
        <p:nvSpPr>
          <p:cNvPr id="2" name="Titel 1">
            <a:extLst>
              <a:ext uri="{FF2B5EF4-FFF2-40B4-BE49-F238E27FC236}">
                <a16:creationId xmlns:a16="http://schemas.microsoft.com/office/drawing/2014/main" id="{DF6B4141-B525-70F7-582F-8ACDBD6F2ACF}"/>
              </a:ext>
            </a:extLst>
          </p:cNvPr>
          <p:cNvSpPr>
            <a:spLocks noGrp="1"/>
          </p:cNvSpPr>
          <p:nvPr>
            <p:ph type="title"/>
          </p:nvPr>
        </p:nvSpPr>
        <p:spPr/>
        <p:txBody>
          <a:bodyPr>
            <a:normAutofit/>
          </a:bodyPr>
          <a:lstStyle/>
          <a:p>
            <a:r>
              <a:rPr lang="nl-NL" dirty="0">
                <a:solidFill>
                  <a:srgbClr val="002060"/>
                </a:solidFill>
                <a:latin typeface="+mn-lt"/>
              </a:rPr>
              <a:t>Reasons for Core Protocol change</a:t>
            </a:r>
          </a:p>
        </p:txBody>
      </p:sp>
      <p:pic>
        <p:nvPicPr>
          <p:cNvPr id="4" name="Afbeelding 6">
            <a:extLst>
              <a:ext uri="{FF2B5EF4-FFF2-40B4-BE49-F238E27FC236}">
                <a16:creationId xmlns:a16="http://schemas.microsoft.com/office/drawing/2014/main" id="{72AA94CD-2FDC-0A00-05BF-195780FA3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270332AB-7221-BA39-46A9-05354896A63D}"/>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D2821395-A259-F810-DD57-5A30193F7F3C}"/>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10</a:t>
            </a:fld>
            <a:endParaRPr lang="en-AU" dirty="0"/>
          </a:p>
        </p:txBody>
      </p:sp>
    </p:spTree>
    <p:extLst>
      <p:ext uri="{BB962C8B-B14F-4D97-AF65-F5344CB8AC3E}">
        <p14:creationId xmlns:p14="http://schemas.microsoft.com/office/powerpoint/2010/main" val="378114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957758" y="2005901"/>
            <a:ext cx="10515600" cy="3027965"/>
          </a:xfrm>
        </p:spPr>
        <p:txBody>
          <a:bodyPr>
            <a:normAutofit fontScale="70000" lnSpcReduction="20000"/>
          </a:bodyPr>
          <a:lstStyle/>
          <a:p>
            <a:pPr marL="457200" indent="-457200">
              <a:buFont typeface="+mj-lt"/>
              <a:buAutoNum type="arabicPeriod"/>
            </a:pPr>
            <a:r>
              <a:rPr lang="en-US" b="1" dirty="0">
                <a:solidFill>
                  <a:srgbClr val="002060"/>
                </a:solidFill>
                <a:latin typeface="+mj-lt"/>
              </a:rPr>
              <a:t>Broader platform definition</a:t>
            </a:r>
          </a:p>
          <a:p>
            <a:pPr marL="457200" indent="-457200">
              <a:buFont typeface="+mj-lt"/>
              <a:buAutoNum type="arabicPeriod"/>
            </a:pPr>
            <a:r>
              <a:rPr lang="en-US" b="1" dirty="0">
                <a:solidFill>
                  <a:srgbClr val="002060"/>
                </a:solidFill>
                <a:latin typeface="+mj-lt"/>
              </a:rPr>
              <a:t>Revised eligibility criteria</a:t>
            </a:r>
          </a:p>
          <a:p>
            <a:pPr marL="457200" indent="-457200">
              <a:buFont typeface="+mj-lt"/>
              <a:buAutoNum type="arabicPeriod"/>
            </a:pPr>
            <a:r>
              <a:rPr lang="en-US" b="1" dirty="0">
                <a:solidFill>
                  <a:srgbClr val="002060"/>
                </a:solidFill>
                <a:latin typeface="+mj-lt"/>
              </a:rPr>
              <a:t>Revised primary outcomes and endpoints</a:t>
            </a:r>
          </a:p>
          <a:p>
            <a:pPr marL="457200" indent="-457200">
              <a:buFont typeface="+mj-lt"/>
              <a:buAutoNum type="arabicPeriod"/>
            </a:pPr>
            <a:r>
              <a:rPr lang="en-GB" b="1" dirty="0">
                <a:solidFill>
                  <a:srgbClr val="002060"/>
                </a:solidFill>
                <a:latin typeface="+mj-lt"/>
              </a:rPr>
              <a:t>Removal of Pandemic Appendix</a:t>
            </a:r>
          </a:p>
          <a:p>
            <a:pPr marL="457200" indent="-457200">
              <a:buFont typeface="+mj-lt"/>
              <a:buAutoNum type="arabicPeriod"/>
            </a:pPr>
            <a:r>
              <a:rPr lang="en-GB" b="1" dirty="0">
                <a:solidFill>
                  <a:srgbClr val="002060"/>
                </a:solidFill>
                <a:latin typeface="+mj-lt"/>
              </a:rPr>
              <a:t>Introduction of Patient, Pathogen and Disease Appendix (PANDA)</a:t>
            </a:r>
          </a:p>
          <a:p>
            <a:pPr marL="457200" indent="-457200">
              <a:buFont typeface="+mj-lt"/>
              <a:buAutoNum type="arabicPeriod"/>
            </a:pPr>
            <a:r>
              <a:rPr lang="en-US" b="1" dirty="0">
                <a:solidFill>
                  <a:srgbClr val="002060"/>
                </a:solidFill>
                <a:latin typeface="+mj-lt"/>
              </a:rPr>
              <a:t>Clarification for transferred patients</a:t>
            </a:r>
          </a:p>
          <a:p>
            <a:pPr marL="457200" indent="-457200">
              <a:buFont typeface="+mj-lt"/>
              <a:buAutoNum type="arabicPeriod"/>
            </a:pPr>
            <a:r>
              <a:rPr lang="en-US" b="1" dirty="0">
                <a:solidFill>
                  <a:srgbClr val="002060"/>
                </a:solidFill>
                <a:latin typeface="+mj-lt"/>
              </a:rPr>
              <a:t>Addition of PedsQL for </a:t>
            </a:r>
            <a:r>
              <a:rPr lang="en-US" b="1" dirty="0" err="1">
                <a:solidFill>
                  <a:srgbClr val="002060"/>
                </a:solidFill>
                <a:latin typeface="+mj-lt"/>
              </a:rPr>
              <a:t>paediatrics</a:t>
            </a:r>
            <a:endParaRPr lang="en-US" b="1" dirty="0">
              <a:solidFill>
                <a:srgbClr val="002060"/>
              </a:solidFill>
              <a:latin typeface="+mj-lt"/>
            </a:endParaRPr>
          </a:p>
          <a:p>
            <a:pPr marL="457200" indent="-457200">
              <a:buFont typeface="+mj-lt"/>
              <a:buAutoNum type="arabicPeriod"/>
            </a:pPr>
            <a:r>
              <a:rPr lang="en-GB" b="1" dirty="0">
                <a:solidFill>
                  <a:srgbClr val="002060"/>
                </a:solidFill>
                <a:latin typeface="+mj-lt"/>
              </a:rPr>
              <a:t>Addition of a ‘Recovering’ state</a:t>
            </a:r>
          </a:p>
          <a:p>
            <a:pPr marL="457200" indent="-457200">
              <a:buFont typeface="+mj-lt"/>
              <a:buAutoNum type="arabicPeriod"/>
            </a:pPr>
            <a:r>
              <a:rPr lang="en-US" b="1" dirty="0">
                <a:solidFill>
                  <a:srgbClr val="002060"/>
                </a:solidFill>
                <a:latin typeface="+mj-lt"/>
              </a:rPr>
              <a:t>Revised/updated statistical information</a:t>
            </a:r>
          </a:p>
          <a:p>
            <a:pPr marL="0" indent="0">
              <a:buNone/>
            </a:pPr>
            <a:endParaRPr lang="en-US" b="1" dirty="0">
              <a:solidFill>
                <a:srgbClr val="002060"/>
              </a:solidFill>
              <a:latin typeface="+mj-lt"/>
            </a:endParaRPr>
          </a:p>
          <a:p>
            <a:pPr marL="0" indent="0">
              <a:buNone/>
            </a:pPr>
            <a:endParaRPr lang="en-US" sz="500" b="1" dirty="0">
              <a:solidFill>
                <a:srgbClr val="002060"/>
              </a:solidFill>
              <a:latin typeface="+mj-lt"/>
            </a:endParaRP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a:xfrm>
            <a:off x="838200" y="464280"/>
            <a:ext cx="10515600" cy="1325563"/>
          </a:xfrm>
        </p:spPr>
        <p:txBody>
          <a:bodyPr/>
          <a:lstStyle/>
          <a:p>
            <a:r>
              <a:rPr lang="nl-NL" dirty="0" err="1">
                <a:solidFill>
                  <a:srgbClr val="002060"/>
                </a:solidFill>
                <a:latin typeface="+mn-lt"/>
              </a:rPr>
              <a:t>Main</a:t>
            </a:r>
            <a:r>
              <a:rPr lang="nl-NL" dirty="0">
                <a:solidFill>
                  <a:srgbClr val="002060"/>
                </a:solidFill>
                <a:latin typeface="+mn-lt"/>
              </a:rPr>
              <a:t> Changes</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8200" y="365125"/>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4</a:t>
            </a:r>
          </a:p>
        </p:txBody>
      </p:sp>
    </p:spTree>
    <p:extLst>
      <p:ext uri="{BB962C8B-B14F-4D97-AF65-F5344CB8AC3E}">
        <p14:creationId xmlns:p14="http://schemas.microsoft.com/office/powerpoint/2010/main" val="3006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38200" y="1825624"/>
            <a:ext cx="10515600" cy="4525089"/>
          </a:xfrm>
        </p:spPr>
        <p:txBody>
          <a:bodyPr>
            <a:normAutofit/>
          </a:bodyPr>
          <a:lstStyle/>
          <a:p>
            <a:r>
              <a:rPr lang="en-US" sz="2200" dirty="0">
                <a:solidFill>
                  <a:srgbClr val="002060"/>
                </a:solidFill>
                <a:latin typeface="+mj-lt"/>
              </a:rPr>
              <a:t>Any reference to </a:t>
            </a:r>
            <a:r>
              <a:rPr lang="en-US" sz="2200" dirty="0">
                <a:solidFill>
                  <a:schemeClr val="accent2">
                    <a:lumMod val="75000"/>
                  </a:schemeClr>
                </a:solidFill>
                <a:latin typeface="+mj-lt"/>
              </a:rPr>
              <a:t>‘(severe) community-acquired pneumonia (CAP)’ / ‘severe pneumonia’ </a:t>
            </a:r>
            <a:r>
              <a:rPr lang="en-US" sz="2200" dirty="0">
                <a:solidFill>
                  <a:srgbClr val="002060"/>
                </a:solidFill>
                <a:latin typeface="+mj-lt"/>
                <a:sym typeface="Wingdings" panose="05000000000000000000" pitchFamily="2" charset="2"/>
              </a:rPr>
              <a:t></a:t>
            </a:r>
            <a:r>
              <a:rPr lang="en-US" sz="2200" dirty="0">
                <a:solidFill>
                  <a:srgbClr val="002060"/>
                </a:solidFill>
                <a:latin typeface="+mj-lt"/>
              </a:rPr>
              <a:t> </a:t>
            </a:r>
            <a:r>
              <a:rPr lang="en-US" sz="2200" b="1" dirty="0">
                <a:solidFill>
                  <a:srgbClr val="002060"/>
                </a:solidFill>
                <a:latin typeface="+mj-lt"/>
              </a:rPr>
              <a:t>Respiratory tract infections </a:t>
            </a:r>
          </a:p>
          <a:p>
            <a:r>
              <a:rPr lang="en-US" sz="2200" dirty="0">
                <a:solidFill>
                  <a:srgbClr val="002060"/>
                </a:solidFill>
                <a:latin typeface="+mj-lt"/>
              </a:rPr>
              <a:t>Any reference to </a:t>
            </a:r>
            <a:r>
              <a:rPr lang="en-US" sz="2200" dirty="0">
                <a:solidFill>
                  <a:schemeClr val="accent2">
                    <a:lumMod val="75000"/>
                  </a:schemeClr>
                </a:solidFill>
                <a:latin typeface="+mj-lt"/>
              </a:rPr>
              <a:t>‘(admitted to) ICU’ </a:t>
            </a:r>
            <a:r>
              <a:rPr lang="en-US" sz="2200" dirty="0">
                <a:solidFill>
                  <a:srgbClr val="002060"/>
                </a:solidFill>
                <a:latin typeface="+mj-lt"/>
                <a:sym typeface="Wingdings" panose="05000000000000000000" pitchFamily="2" charset="2"/>
              </a:rPr>
              <a:t></a:t>
            </a:r>
            <a:r>
              <a:rPr lang="en-US" sz="2200" dirty="0">
                <a:solidFill>
                  <a:srgbClr val="002060"/>
                </a:solidFill>
                <a:latin typeface="+mj-lt"/>
              </a:rPr>
              <a:t> </a:t>
            </a:r>
            <a:r>
              <a:rPr lang="en-US" sz="2200" b="1" dirty="0">
                <a:solidFill>
                  <a:srgbClr val="002060"/>
                </a:solidFill>
                <a:latin typeface="+mj-lt"/>
              </a:rPr>
              <a:t>(admitted to) hospital/hospitalized</a:t>
            </a:r>
          </a:p>
          <a:p>
            <a:r>
              <a:rPr lang="en-US" sz="2200" dirty="0">
                <a:solidFill>
                  <a:srgbClr val="002060"/>
                </a:solidFill>
                <a:latin typeface="+mj-lt"/>
              </a:rPr>
              <a:t>Removal of references to adults</a:t>
            </a:r>
          </a:p>
          <a:p>
            <a:r>
              <a:rPr lang="en-GB" sz="2200" dirty="0">
                <a:solidFill>
                  <a:srgbClr val="002060"/>
                </a:solidFill>
                <a:latin typeface="+mj-lt"/>
              </a:rPr>
              <a:t>Example: aim (synopsis)</a:t>
            </a:r>
          </a:p>
          <a:p>
            <a:pPr lvl="1">
              <a:lnSpc>
                <a:spcPct val="107000"/>
              </a:lnSpc>
              <a:spcAft>
                <a:spcPts val="800"/>
              </a:spcAft>
            </a:pPr>
            <a:r>
              <a:rPr lang="en-US" sz="1800" dirty="0">
                <a:solidFill>
                  <a:srgbClr val="002060"/>
                </a:solidFill>
                <a:effectLst/>
                <a:latin typeface="+mj-lt"/>
                <a:ea typeface="Calibri" panose="020F0502020204030204" pitchFamily="34" charset="0"/>
                <a:cs typeface="Times New Roman" panose="02020603050405020304" pitchFamily="18" charset="0"/>
              </a:rPr>
              <a:t>V3.1 – old: The primary objective of this REMAP is, for patients with severe CAP who are admitted to an ICU, to identify the effect of a range of interventions to improve outcome as defined by all-cause mortality at 90 days.</a:t>
            </a:r>
            <a:endParaRPr lang="nl-NL" sz="1800" dirty="0">
              <a:solidFill>
                <a:srgbClr val="002060"/>
              </a:solidFill>
              <a:effectLst/>
              <a:latin typeface="+mj-lt"/>
              <a:ea typeface="Calibri" panose="020F0502020204030204" pitchFamily="34" charset="0"/>
              <a:cs typeface="Times New Roman" panose="02020603050405020304" pitchFamily="18" charset="0"/>
            </a:endParaRPr>
          </a:p>
          <a:p>
            <a:pPr lvl="1">
              <a:lnSpc>
                <a:spcPct val="107000"/>
              </a:lnSpc>
              <a:spcAft>
                <a:spcPts val="800"/>
              </a:spcAft>
            </a:pPr>
            <a:r>
              <a:rPr lang="en-US" sz="1800" dirty="0">
                <a:solidFill>
                  <a:srgbClr val="002060"/>
                </a:solidFill>
                <a:effectLst/>
                <a:latin typeface="+mj-lt"/>
                <a:ea typeface="Calibri" panose="020F0502020204030204" pitchFamily="34" charset="0"/>
                <a:cs typeface="Times New Roman" panose="02020603050405020304" pitchFamily="18" charset="0"/>
              </a:rPr>
              <a:t>V4 – new: The primary objective of this </a:t>
            </a:r>
            <a:r>
              <a:rPr lang="en-US" sz="1800" b="1" dirty="0">
                <a:solidFill>
                  <a:srgbClr val="002060"/>
                </a:solidFill>
                <a:effectLst/>
                <a:latin typeface="+mj-lt"/>
                <a:ea typeface="Calibri" panose="020F0502020204030204" pitchFamily="34" charset="0"/>
                <a:cs typeface="Times New Roman" panose="02020603050405020304" pitchFamily="18" charset="0"/>
              </a:rPr>
              <a:t>platform trial</a:t>
            </a:r>
            <a:r>
              <a:rPr lang="en-US" sz="1800" dirty="0">
                <a:solidFill>
                  <a:srgbClr val="002060"/>
                </a:solidFill>
                <a:effectLst/>
                <a:latin typeface="+mj-lt"/>
                <a:ea typeface="Calibri" panose="020F0502020204030204" pitchFamily="34" charset="0"/>
                <a:cs typeface="Times New Roman" panose="02020603050405020304" pitchFamily="18" charset="0"/>
              </a:rPr>
              <a:t> is, for patients </a:t>
            </a:r>
            <a:r>
              <a:rPr lang="en-US" sz="1800" b="1" dirty="0">
                <a:solidFill>
                  <a:srgbClr val="002060"/>
                </a:solidFill>
                <a:effectLst/>
                <a:latin typeface="+mj-lt"/>
                <a:ea typeface="Calibri" panose="020F0502020204030204" pitchFamily="34" charset="0"/>
                <a:cs typeface="Times New Roman" panose="02020603050405020304" pitchFamily="18" charset="0"/>
              </a:rPr>
              <a:t>hospitalized</a:t>
            </a:r>
            <a:r>
              <a:rPr lang="en-US" sz="1800" dirty="0">
                <a:solidFill>
                  <a:srgbClr val="002060"/>
                </a:solidFill>
                <a:effectLst/>
                <a:latin typeface="+mj-lt"/>
                <a:ea typeface="Calibri" panose="020F0502020204030204" pitchFamily="34" charset="0"/>
                <a:cs typeface="Times New Roman" panose="02020603050405020304" pitchFamily="18" charset="0"/>
              </a:rPr>
              <a:t> with </a:t>
            </a:r>
            <a:r>
              <a:rPr lang="en-US" sz="1800" b="1" dirty="0">
                <a:solidFill>
                  <a:srgbClr val="002060"/>
                </a:solidFill>
                <a:effectLst/>
                <a:latin typeface="+mj-lt"/>
                <a:ea typeface="Calibri" panose="020F0502020204030204" pitchFamily="34" charset="0"/>
                <a:cs typeface="Times New Roman" panose="02020603050405020304" pitchFamily="18" charset="0"/>
              </a:rPr>
              <a:t>respiratory tract infection</a:t>
            </a:r>
            <a:r>
              <a:rPr lang="en-US" sz="1800" dirty="0">
                <a:solidFill>
                  <a:srgbClr val="002060"/>
                </a:solidFill>
                <a:effectLst/>
                <a:latin typeface="+mj-lt"/>
                <a:ea typeface="Calibri" panose="020F0502020204030204" pitchFamily="34" charset="0"/>
                <a:cs typeface="Times New Roman" panose="02020603050405020304" pitchFamily="18" charset="0"/>
              </a:rPr>
              <a:t>, to identify the effect of a range of interventions to improve </a:t>
            </a:r>
            <a:r>
              <a:rPr lang="en-US" sz="1800" b="1" dirty="0">
                <a:solidFill>
                  <a:srgbClr val="002060"/>
                </a:solidFill>
                <a:effectLst/>
                <a:latin typeface="+mj-lt"/>
                <a:ea typeface="Calibri" panose="020F0502020204030204" pitchFamily="34" charset="0"/>
                <a:cs typeface="Times New Roman" panose="02020603050405020304" pitchFamily="18" charset="0"/>
              </a:rPr>
              <a:t>patient outcomes</a:t>
            </a:r>
            <a:r>
              <a:rPr lang="en-US" sz="1800" dirty="0">
                <a:solidFill>
                  <a:srgbClr val="002060"/>
                </a:solidFill>
                <a:effectLst/>
                <a:latin typeface="+mj-lt"/>
                <a:ea typeface="Calibri" panose="020F0502020204030204" pitchFamily="34" charset="0"/>
                <a:cs typeface="Times New Roman" panose="02020603050405020304" pitchFamily="18" charset="0"/>
              </a:rPr>
              <a:t>.</a:t>
            </a:r>
            <a:endParaRPr lang="nl-NL" sz="1800" dirty="0">
              <a:solidFill>
                <a:srgbClr val="002060"/>
              </a:solidFill>
              <a:effectLst/>
              <a:latin typeface="+mj-lt"/>
              <a:ea typeface="Calibri" panose="020F0502020204030204" pitchFamily="34" charset="0"/>
              <a:cs typeface="Times New Roman" panose="02020603050405020304" pitchFamily="18" charset="0"/>
            </a:endParaRP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normAutofit/>
          </a:bodyPr>
          <a:lstStyle/>
          <a:p>
            <a:r>
              <a:rPr lang="nl-NL" sz="3200" dirty="0">
                <a:solidFill>
                  <a:srgbClr val="002060"/>
                </a:solidFill>
                <a:latin typeface="+mn-lt"/>
              </a:rPr>
              <a:t>1. Broader Platform Definition</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5</a:t>
            </a:r>
          </a:p>
        </p:txBody>
      </p:sp>
    </p:spTree>
    <p:extLst>
      <p:ext uri="{BB962C8B-B14F-4D97-AF65-F5344CB8AC3E}">
        <p14:creationId xmlns:p14="http://schemas.microsoft.com/office/powerpoint/2010/main" val="415728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33755" y="1561915"/>
            <a:ext cx="10515600" cy="4525089"/>
          </a:xfrm>
        </p:spPr>
        <p:txBody>
          <a:bodyPr>
            <a:normAutofit lnSpcReduction="10000"/>
          </a:bodyPr>
          <a:lstStyle/>
          <a:p>
            <a:pPr marL="0" indent="0">
              <a:lnSpc>
                <a:spcPct val="107000"/>
              </a:lnSpc>
              <a:spcAft>
                <a:spcPts val="800"/>
              </a:spcAft>
              <a:buNone/>
            </a:pPr>
            <a:r>
              <a:rPr lang="en-US" sz="2400" dirty="0">
                <a:solidFill>
                  <a:srgbClr val="002060"/>
                </a:solidFill>
                <a:effectLst/>
                <a:latin typeface="+mj-lt"/>
                <a:ea typeface="Calibri" panose="020F0502020204030204" pitchFamily="34" charset="0"/>
                <a:cs typeface="Times New Roman" panose="02020603050405020304" pitchFamily="18" charset="0"/>
              </a:rPr>
              <a:t>Any </a:t>
            </a:r>
            <a:r>
              <a:rPr lang="en-US" sz="2400" b="1" dirty="0" err="1">
                <a:solidFill>
                  <a:srgbClr val="002060"/>
                </a:solidFill>
                <a:effectLst/>
                <a:latin typeface="+mj-lt"/>
                <a:ea typeface="Calibri" panose="020F0502020204030204" pitchFamily="34" charset="0"/>
                <a:cs typeface="Times New Roman" panose="02020603050405020304" pitchFamily="18" charset="0"/>
              </a:rPr>
              <a:t>hospitalised</a:t>
            </a:r>
            <a:r>
              <a:rPr lang="en-US" sz="2400" b="1" dirty="0">
                <a:solidFill>
                  <a:srgbClr val="002060"/>
                </a:solidFill>
                <a:effectLst/>
                <a:latin typeface="+mj-lt"/>
                <a:ea typeface="Calibri" panose="020F0502020204030204" pitchFamily="34" charset="0"/>
                <a:cs typeface="Times New Roman" panose="02020603050405020304" pitchFamily="18" charset="0"/>
              </a:rPr>
              <a:t> patient with a respiratory tract infection </a:t>
            </a:r>
            <a:r>
              <a:rPr lang="en-US" sz="2400" dirty="0">
                <a:solidFill>
                  <a:srgbClr val="002060"/>
                </a:solidFill>
                <a:effectLst/>
                <a:latin typeface="+mj-lt"/>
                <a:ea typeface="Calibri" panose="020F0502020204030204" pitchFamily="34" charset="0"/>
                <a:cs typeface="Times New Roman" panose="02020603050405020304" pitchFamily="18" charset="0"/>
              </a:rPr>
              <a:t>is potentially eligible for the Platform. </a:t>
            </a:r>
          </a:p>
          <a:p>
            <a:pPr marL="0" indent="0">
              <a:lnSpc>
                <a:spcPct val="107000"/>
              </a:lnSpc>
              <a:spcAft>
                <a:spcPts val="800"/>
              </a:spcAft>
              <a:buNone/>
            </a:pPr>
            <a:r>
              <a:rPr lang="en-US" sz="2400" u="sng" dirty="0">
                <a:solidFill>
                  <a:srgbClr val="002060"/>
                </a:solidFill>
                <a:effectLst/>
                <a:latin typeface="+mj-lt"/>
                <a:ea typeface="Calibri" panose="020F0502020204030204" pitchFamily="34" charset="0"/>
                <a:cs typeface="Times New Roman" panose="02020603050405020304" pitchFamily="18" charset="0"/>
              </a:rPr>
              <a:t>Simplified Inclusion criteria:</a:t>
            </a:r>
          </a:p>
          <a:p>
            <a:pPr marL="457200" lvl="1" indent="0">
              <a:lnSpc>
                <a:spcPct val="107000"/>
              </a:lnSpc>
              <a:spcBef>
                <a:spcPts val="0"/>
              </a:spcBef>
              <a:spcAft>
                <a:spcPts val="300"/>
              </a:spcAft>
              <a:buNone/>
            </a:pPr>
            <a:r>
              <a:rPr lang="en-US" sz="2200" dirty="0">
                <a:solidFill>
                  <a:srgbClr val="002060"/>
                </a:solidFill>
                <a:latin typeface="+mj-lt"/>
              </a:rPr>
              <a:t>1. Aged </a:t>
            </a:r>
            <a:r>
              <a:rPr lang="nl-NL" sz="2200" dirty="0">
                <a:solidFill>
                  <a:srgbClr val="002060"/>
                </a:solidFill>
                <a:latin typeface="+mj-lt"/>
              </a:rPr>
              <a:t>≥</a:t>
            </a:r>
            <a:r>
              <a:rPr lang="en-US" sz="2200" dirty="0">
                <a:solidFill>
                  <a:srgbClr val="002060"/>
                </a:solidFill>
                <a:latin typeface="+mj-lt"/>
              </a:rPr>
              <a:t> 28 days*     </a:t>
            </a:r>
            <a:r>
              <a:rPr lang="en-US" sz="1800" dirty="0">
                <a:solidFill>
                  <a:srgbClr val="002060"/>
                </a:solidFill>
                <a:latin typeface="+mj-lt"/>
              </a:rPr>
              <a:t>(*CGA for </a:t>
            </a:r>
            <a:r>
              <a:rPr lang="en-US" sz="1800" dirty="0" err="1">
                <a:solidFill>
                  <a:srgbClr val="002060"/>
                </a:solidFill>
                <a:latin typeface="+mj-lt"/>
              </a:rPr>
              <a:t>paeds</a:t>
            </a:r>
            <a:r>
              <a:rPr lang="en-US" sz="1800" dirty="0">
                <a:solidFill>
                  <a:srgbClr val="002060"/>
                </a:solidFill>
                <a:latin typeface="+mj-lt"/>
              </a:rPr>
              <a:t>)</a:t>
            </a:r>
          </a:p>
          <a:p>
            <a:pPr marL="457200" lvl="1" indent="0">
              <a:lnSpc>
                <a:spcPct val="107000"/>
              </a:lnSpc>
              <a:spcBef>
                <a:spcPts val="0"/>
              </a:spcBef>
              <a:spcAft>
                <a:spcPts val="300"/>
              </a:spcAft>
              <a:buNone/>
            </a:pPr>
            <a:r>
              <a:rPr lang="en-US" sz="2200" dirty="0">
                <a:solidFill>
                  <a:srgbClr val="002060"/>
                </a:solidFill>
                <a:latin typeface="+mj-lt"/>
              </a:rPr>
              <a:t>2. </a:t>
            </a:r>
            <a:r>
              <a:rPr lang="en-US" sz="2200" dirty="0" err="1">
                <a:solidFill>
                  <a:srgbClr val="002060"/>
                </a:solidFill>
                <a:latin typeface="+mj-lt"/>
              </a:rPr>
              <a:t>Hospitalised</a:t>
            </a:r>
            <a:endParaRPr lang="en-US" sz="2200" dirty="0">
              <a:solidFill>
                <a:srgbClr val="002060"/>
              </a:solidFill>
              <a:latin typeface="+mj-lt"/>
            </a:endParaRPr>
          </a:p>
          <a:p>
            <a:pPr marL="457200" lvl="1" indent="0">
              <a:lnSpc>
                <a:spcPct val="107000"/>
              </a:lnSpc>
              <a:spcBef>
                <a:spcPts val="0"/>
              </a:spcBef>
              <a:spcAft>
                <a:spcPts val="300"/>
              </a:spcAft>
              <a:buNone/>
            </a:pPr>
            <a:r>
              <a:rPr lang="en-US" sz="2200" dirty="0">
                <a:solidFill>
                  <a:srgbClr val="002060"/>
                </a:solidFill>
                <a:latin typeface="+mj-lt"/>
              </a:rPr>
              <a:t>3. Have an acute respiratory tract infection</a:t>
            </a:r>
          </a:p>
          <a:p>
            <a:pPr lvl="2"/>
            <a:r>
              <a:rPr lang="en-AU" sz="2200" dirty="0">
                <a:solidFill>
                  <a:schemeClr val="accent1">
                    <a:lumMod val="50000"/>
                  </a:schemeClr>
                </a:solidFill>
                <a:latin typeface="+mj-lt"/>
                <a:cs typeface="Arial" panose="020B0604020202020204" pitchFamily="34" charset="0"/>
              </a:rPr>
              <a:t>Includes patients hospitalised with a primary reason other than respiratory tract infection</a:t>
            </a:r>
          </a:p>
          <a:p>
            <a:pPr lvl="2"/>
            <a:r>
              <a:rPr lang="en-AU" sz="2200" dirty="0">
                <a:solidFill>
                  <a:schemeClr val="accent1">
                    <a:lumMod val="50000"/>
                  </a:schemeClr>
                </a:solidFill>
                <a:latin typeface="+mj-lt"/>
                <a:cs typeface="Arial" panose="020B0604020202020204" pitchFamily="34" charset="0"/>
              </a:rPr>
              <a:t>Includes hospital-acquired infections</a:t>
            </a:r>
          </a:p>
          <a:p>
            <a:pPr marL="457200" lvl="1" indent="0">
              <a:lnSpc>
                <a:spcPct val="107000"/>
              </a:lnSpc>
              <a:spcBef>
                <a:spcPts val="0"/>
              </a:spcBef>
              <a:spcAft>
                <a:spcPts val="300"/>
              </a:spcAft>
              <a:buNone/>
            </a:pPr>
            <a:endParaRPr lang="nl-NL" sz="2200" dirty="0">
              <a:solidFill>
                <a:srgbClr val="002060"/>
              </a:solidFill>
              <a:latin typeface="+mj-lt"/>
              <a:ea typeface="Calibri" panose="020F0502020204030204" pitchFamily="34" charset="0"/>
              <a:cs typeface="Times New Roman" panose="02020603050405020304" pitchFamily="18" charset="0"/>
            </a:endParaRPr>
          </a:p>
          <a:p>
            <a:pPr marL="457200" lvl="1" indent="0">
              <a:lnSpc>
                <a:spcPct val="100000"/>
              </a:lnSpc>
              <a:spcBef>
                <a:spcPts val="300"/>
              </a:spcBef>
              <a:spcAft>
                <a:spcPts val="600"/>
              </a:spcAft>
              <a:buNone/>
            </a:pPr>
            <a:r>
              <a:rPr lang="en-GB" sz="2200" dirty="0">
                <a:solidFill>
                  <a:srgbClr val="002060"/>
                </a:solidFill>
                <a:latin typeface="+mj-lt"/>
                <a:ea typeface="Calibri" panose="020F0502020204030204" pitchFamily="34" charset="0"/>
                <a:cs typeface="Times New Roman" panose="02020603050405020304" pitchFamily="18" charset="0"/>
              </a:rPr>
              <a:t>(Removal of the requirement for the patient to have </a:t>
            </a:r>
            <a:r>
              <a:rPr lang="en-GB" sz="2200" u="sng" dirty="0">
                <a:solidFill>
                  <a:srgbClr val="002060"/>
                </a:solidFill>
                <a:latin typeface="+mj-lt"/>
                <a:ea typeface="Calibri" panose="020F0502020204030204" pitchFamily="34" charset="0"/>
                <a:cs typeface="Times New Roman" panose="02020603050405020304" pitchFamily="18" charset="0"/>
              </a:rPr>
              <a:t>community-acquired pneumonia)</a:t>
            </a:r>
            <a:endParaRPr lang="en-US" sz="2400" dirty="0">
              <a:solidFill>
                <a:srgbClr val="002060"/>
              </a:solidFill>
              <a:effectLst/>
              <a:latin typeface="+mj-lt"/>
              <a:ea typeface="Calibri" panose="020F0502020204030204" pitchFamily="34" charset="0"/>
              <a:cs typeface="Times New Roman" panose="02020603050405020304" pitchFamily="18" charset="0"/>
            </a:endParaRP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normAutofit/>
          </a:bodyPr>
          <a:lstStyle/>
          <a:p>
            <a:r>
              <a:rPr lang="nl-NL" sz="3200" dirty="0">
                <a:solidFill>
                  <a:srgbClr val="002060"/>
                </a:solidFill>
                <a:latin typeface="+mn-lt"/>
              </a:rPr>
              <a:t>2. Broader Platform Eligibility Criteria</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6</a:t>
            </a:r>
          </a:p>
        </p:txBody>
      </p:sp>
    </p:spTree>
    <p:extLst>
      <p:ext uri="{BB962C8B-B14F-4D97-AF65-F5344CB8AC3E}">
        <p14:creationId xmlns:p14="http://schemas.microsoft.com/office/powerpoint/2010/main" val="837506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6235F-8070-3FF8-B9F7-377749EA684A}"/>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6FCA019E-6AA7-5C96-106A-CC95473CDEAB}"/>
              </a:ext>
            </a:extLst>
          </p:cNvPr>
          <p:cNvSpPr>
            <a:spLocks noGrp="1"/>
          </p:cNvSpPr>
          <p:nvPr>
            <p:ph idx="1"/>
          </p:nvPr>
        </p:nvSpPr>
        <p:spPr>
          <a:xfrm>
            <a:off x="1024824" y="1023719"/>
            <a:ext cx="10515600" cy="4525089"/>
          </a:xfrm>
        </p:spPr>
        <p:txBody>
          <a:bodyPr>
            <a:normAutofit/>
          </a:bodyPr>
          <a:lstStyle/>
          <a:p>
            <a:pPr marL="0" indent="0">
              <a:lnSpc>
                <a:spcPct val="107000"/>
              </a:lnSpc>
              <a:spcAft>
                <a:spcPts val="800"/>
              </a:spcAft>
              <a:buNone/>
            </a:pPr>
            <a:r>
              <a:rPr lang="en-US" sz="2200" u="sng" dirty="0">
                <a:solidFill>
                  <a:srgbClr val="002060"/>
                </a:solidFill>
                <a:effectLst/>
                <a:latin typeface="+mj-lt"/>
                <a:ea typeface="Calibri" panose="020F0502020204030204" pitchFamily="34" charset="0"/>
                <a:cs typeface="Times New Roman" panose="02020603050405020304" pitchFamily="18" charset="0"/>
              </a:rPr>
              <a:t>Exclusion criteria:</a:t>
            </a:r>
          </a:p>
          <a:p>
            <a:pPr>
              <a:lnSpc>
                <a:spcPct val="107000"/>
              </a:lnSpc>
              <a:spcBef>
                <a:spcPts val="0"/>
              </a:spcBef>
              <a:spcAft>
                <a:spcPts val="100"/>
              </a:spcAft>
              <a:buFontTx/>
              <a:buChar char="-"/>
            </a:pPr>
            <a:r>
              <a:rPr lang="en-US" sz="2200" b="1" dirty="0">
                <a:solidFill>
                  <a:srgbClr val="002060"/>
                </a:solidFill>
                <a:latin typeface="+mj-lt"/>
                <a:ea typeface="Calibri" panose="020F0502020204030204" pitchFamily="34" charset="0"/>
                <a:cs typeface="Times New Roman" panose="02020603050405020304" pitchFamily="18" charset="0"/>
              </a:rPr>
              <a:t>Removal of ‘14 days has elapsed since hospital admission’</a:t>
            </a:r>
            <a:endParaRPr lang="en-US" sz="2200" u="sng" dirty="0">
              <a:solidFill>
                <a:srgbClr val="002060"/>
              </a:solidFill>
              <a:latin typeface="+mj-lt"/>
              <a:ea typeface="Calibri" panose="020F0502020204030204" pitchFamily="34" charset="0"/>
              <a:cs typeface="Times New Roman" panose="02020603050405020304" pitchFamily="18" charset="0"/>
            </a:endParaRPr>
          </a:p>
          <a:p>
            <a:pPr>
              <a:lnSpc>
                <a:spcPct val="107000"/>
              </a:lnSpc>
              <a:spcBef>
                <a:spcPts val="0"/>
              </a:spcBef>
              <a:spcAft>
                <a:spcPts val="100"/>
              </a:spcAft>
              <a:buFontTx/>
              <a:buChar char="-"/>
            </a:pPr>
            <a:r>
              <a:rPr lang="en-US" sz="2200" dirty="0">
                <a:solidFill>
                  <a:srgbClr val="002060"/>
                </a:solidFill>
                <a:effectLst/>
                <a:latin typeface="+mj-lt"/>
                <a:ea typeface="Calibri" panose="020F0502020204030204" pitchFamily="34" charset="0"/>
                <a:cs typeface="Times New Roman" panose="02020603050405020304" pitchFamily="18" charset="0"/>
              </a:rPr>
              <a:t>Other minor wording changes</a:t>
            </a:r>
          </a:p>
          <a:p>
            <a:pPr marL="0" indent="0">
              <a:lnSpc>
                <a:spcPct val="107000"/>
              </a:lnSpc>
              <a:spcAft>
                <a:spcPts val="800"/>
              </a:spcAft>
              <a:buNone/>
            </a:pPr>
            <a:endParaRPr lang="en-US" sz="2200" dirty="0">
              <a:solidFill>
                <a:srgbClr val="002060"/>
              </a:solidFill>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200" dirty="0">
                <a:solidFill>
                  <a:srgbClr val="002060"/>
                </a:solidFill>
                <a:latin typeface="+mj-lt"/>
                <a:ea typeface="Calibri" panose="020F0502020204030204" pitchFamily="34" charset="0"/>
                <a:cs typeface="Times New Roman" panose="02020603050405020304" pitchFamily="18" charset="0"/>
              </a:rPr>
              <a:t>E</a:t>
            </a:r>
            <a:r>
              <a:rPr lang="en-US" sz="2200" dirty="0">
                <a:solidFill>
                  <a:srgbClr val="002060"/>
                </a:solidFill>
                <a:effectLst/>
                <a:latin typeface="+mj-lt"/>
                <a:ea typeface="Calibri" panose="020F0502020204030204" pitchFamily="34" charset="0"/>
                <a:cs typeface="Times New Roman" panose="02020603050405020304" pitchFamily="18" charset="0"/>
              </a:rPr>
              <a:t>ligibility criteria for the study are still applied at multiple levels:</a:t>
            </a:r>
            <a:endParaRPr lang="nl-NL" sz="2200" dirty="0">
              <a:solidFill>
                <a:srgbClr val="002060"/>
              </a:solidFill>
              <a:latin typeface="+mj-lt"/>
              <a:ea typeface="Calibri" panose="020F0502020204030204" pitchFamily="34" charset="0"/>
              <a:cs typeface="Times New Roman" panose="02020603050405020304" pitchFamily="18" charset="0"/>
            </a:endParaRPr>
          </a:p>
          <a:p>
            <a:pPr lvl="1">
              <a:lnSpc>
                <a:spcPct val="100000"/>
              </a:lnSpc>
              <a:spcAft>
                <a:spcPts val="100"/>
              </a:spcAft>
            </a:pPr>
            <a:r>
              <a:rPr lang="en-US" sz="2200" dirty="0">
                <a:solidFill>
                  <a:srgbClr val="002060"/>
                </a:solidFill>
                <a:effectLst/>
                <a:latin typeface="+mj-lt"/>
                <a:ea typeface="Calibri" panose="020F0502020204030204" pitchFamily="34" charset="0"/>
                <a:cs typeface="Times New Roman" panose="02020603050405020304" pitchFamily="18" charset="0"/>
              </a:rPr>
              <a:t>All Platform inclusion criteria met and no exclusion criteria </a:t>
            </a:r>
          </a:p>
          <a:p>
            <a:pPr lvl="1">
              <a:lnSpc>
                <a:spcPct val="100000"/>
              </a:lnSpc>
              <a:spcAft>
                <a:spcPts val="100"/>
              </a:spcAft>
            </a:pPr>
            <a:r>
              <a:rPr lang="en-US" sz="2200" dirty="0">
                <a:solidFill>
                  <a:srgbClr val="002060"/>
                </a:solidFill>
                <a:effectLst/>
                <a:latin typeface="+mj-lt"/>
                <a:ea typeface="Calibri" panose="020F0502020204030204" pitchFamily="34" charset="0"/>
                <a:cs typeface="Times New Roman" panose="02020603050405020304" pitchFamily="18" charset="0"/>
              </a:rPr>
              <a:t>Domain-specific eligibility criteria met </a:t>
            </a:r>
          </a:p>
          <a:p>
            <a:pPr lvl="1">
              <a:lnSpc>
                <a:spcPct val="100000"/>
              </a:lnSpc>
              <a:spcAft>
                <a:spcPts val="100"/>
              </a:spcAft>
            </a:pPr>
            <a:r>
              <a:rPr lang="en-US" sz="2200" dirty="0">
                <a:solidFill>
                  <a:srgbClr val="002060"/>
                </a:solidFill>
                <a:latin typeface="+mj-lt"/>
                <a:ea typeface="Calibri" panose="020F0502020204030204" pitchFamily="34" charset="0"/>
                <a:cs typeface="Times New Roman" panose="02020603050405020304" pitchFamily="18" charset="0"/>
              </a:rPr>
              <a:t>P</a:t>
            </a:r>
            <a:r>
              <a:rPr lang="en-US" sz="2200" dirty="0">
                <a:solidFill>
                  <a:srgbClr val="002060"/>
                </a:solidFill>
                <a:effectLst/>
                <a:latin typeface="+mj-lt"/>
                <a:ea typeface="Calibri" panose="020F0502020204030204" pitchFamily="34" charset="0"/>
                <a:cs typeface="Times New Roman" panose="02020603050405020304" pitchFamily="18" charset="0"/>
              </a:rPr>
              <a:t>atient eligible for at least two interventions within a domain</a:t>
            </a:r>
            <a:endParaRPr lang="en-US" sz="2200" b="1" strike="sngStrike" dirty="0">
              <a:solidFill>
                <a:srgbClr val="FF0000"/>
              </a:solidFill>
              <a:effectLst/>
              <a:latin typeface="+mj-lt"/>
              <a:ea typeface="Calibri" panose="020F0502020204030204" pitchFamily="34" charset="0"/>
              <a:cs typeface="Times New Roman" panose="02020603050405020304" pitchFamily="18" charset="0"/>
            </a:endParaRPr>
          </a:p>
        </p:txBody>
      </p:sp>
      <p:pic>
        <p:nvPicPr>
          <p:cNvPr id="4" name="Afbeelding 6">
            <a:extLst>
              <a:ext uri="{FF2B5EF4-FFF2-40B4-BE49-F238E27FC236}">
                <a16:creationId xmlns:a16="http://schemas.microsoft.com/office/drawing/2014/main" id="{137C55C9-CF78-59AB-BA90-6D26CECBE2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5AA4E931-DD36-A502-5158-482F40F18F47}"/>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8BCDD932-1CB7-BCA2-6622-7956786E2FBC}"/>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7</a:t>
            </a:r>
          </a:p>
        </p:txBody>
      </p:sp>
    </p:spTree>
    <p:extLst>
      <p:ext uri="{BB962C8B-B14F-4D97-AF65-F5344CB8AC3E}">
        <p14:creationId xmlns:p14="http://schemas.microsoft.com/office/powerpoint/2010/main" val="183176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38200" y="1825624"/>
            <a:ext cx="10016067" cy="4525089"/>
          </a:xfrm>
        </p:spPr>
        <p:txBody>
          <a:bodyPr>
            <a:normAutofit fontScale="92500"/>
          </a:bodyPr>
          <a:lstStyle/>
          <a:p>
            <a:pPr marL="0" indent="0">
              <a:lnSpc>
                <a:spcPct val="107000"/>
              </a:lnSpc>
              <a:spcAft>
                <a:spcPts val="800"/>
              </a:spcAft>
              <a:buNone/>
            </a:pPr>
            <a:r>
              <a:rPr lang="en-US" sz="2200" dirty="0">
                <a:solidFill>
                  <a:srgbClr val="002060"/>
                </a:solidFill>
                <a:effectLst/>
                <a:latin typeface="+mj-lt"/>
                <a:ea typeface="Calibri" panose="020F0502020204030204" pitchFamily="34" charset="0"/>
                <a:cs typeface="Times New Roman" panose="02020603050405020304" pitchFamily="18" charset="0"/>
              </a:rPr>
              <a:t>Patients who meet any of the following criteria will be excluded from participation in this trial: </a:t>
            </a:r>
          </a:p>
          <a:p>
            <a:pPr marL="0" indent="0">
              <a:lnSpc>
                <a:spcPct val="107000"/>
              </a:lnSpc>
              <a:spcBef>
                <a:spcPts val="600"/>
              </a:spcBef>
              <a:buNone/>
            </a:pPr>
            <a:r>
              <a:rPr lang="en-US" sz="2200" b="1" dirty="0">
                <a:solidFill>
                  <a:srgbClr val="002060"/>
                </a:solidFill>
                <a:effectLst/>
                <a:latin typeface="+mj-lt"/>
                <a:ea typeface="Calibri" panose="020F0502020204030204" pitchFamily="34" charset="0"/>
                <a:cs typeface="Times New Roman" panose="02020603050405020304" pitchFamily="18" charset="0"/>
              </a:rPr>
              <a:t>Remains: </a:t>
            </a:r>
            <a:r>
              <a:rPr lang="en-US" sz="2200" dirty="0">
                <a:solidFill>
                  <a:srgbClr val="002060"/>
                </a:solidFill>
                <a:effectLst/>
                <a:latin typeface="+mj-lt"/>
                <a:ea typeface="Calibri" panose="020F0502020204030204" pitchFamily="34" charset="0"/>
                <a:cs typeface="Times New Roman" panose="02020603050405020304" pitchFamily="18" charset="0"/>
              </a:rPr>
              <a:t>1. Death is deemed to be imminent and inevitable during the next 24 hours AND one or more of the patient, substitute decision maker or attending physician are not committed to full active treatment. </a:t>
            </a:r>
            <a:br>
              <a:rPr lang="en-US" sz="2200" dirty="0">
                <a:solidFill>
                  <a:srgbClr val="002060"/>
                </a:solidFill>
                <a:effectLst/>
                <a:latin typeface="+mj-lt"/>
                <a:ea typeface="Calibri" panose="020F0502020204030204" pitchFamily="34" charset="0"/>
                <a:cs typeface="Times New Roman" panose="02020603050405020304" pitchFamily="18" charset="0"/>
              </a:rPr>
            </a:br>
            <a:endParaRPr lang="en-US" sz="2200" dirty="0">
              <a:solidFill>
                <a:srgbClr val="002060"/>
              </a:solidFill>
              <a:effectLst/>
              <a:latin typeface="+mj-lt"/>
              <a:ea typeface="Calibri" panose="020F0502020204030204" pitchFamily="34" charset="0"/>
              <a:cs typeface="Times New Roman" panose="02020603050405020304" pitchFamily="18" charset="0"/>
            </a:endParaRPr>
          </a:p>
          <a:p>
            <a:pPr marL="0" indent="0">
              <a:lnSpc>
                <a:spcPct val="107000"/>
              </a:lnSpc>
              <a:spcBef>
                <a:spcPts val="600"/>
              </a:spcBef>
              <a:buNone/>
            </a:pPr>
            <a:r>
              <a:rPr lang="en-US" sz="2200" b="1" dirty="0">
                <a:solidFill>
                  <a:srgbClr val="002060"/>
                </a:solidFill>
                <a:effectLst/>
                <a:latin typeface="+mj-lt"/>
                <a:ea typeface="Calibri" panose="020F0502020204030204" pitchFamily="34" charset="0"/>
                <a:cs typeface="Times New Roman" panose="02020603050405020304" pitchFamily="18" charset="0"/>
              </a:rPr>
              <a:t>New to EU but already part of UK: </a:t>
            </a:r>
            <a:r>
              <a:rPr lang="en-US" sz="2200" dirty="0">
                <a:solidFill>
                  <a:srgbClr val="002060"/>
                </a:solidFill>
                <a:effectLst/>
                <a:latin typeface="+mj-lt"/>
                <a:ea typeface="Calibri" panose="020F0502020204030204" pitchFamily="34" charset="0"/>
                <a:cs typeface="Times New Roman" panose="02020603050405020304" pitchFamily="18" charset="0"/>
              </a:rPr>
              <a:t>2. Patient is expected to be discharged from hospital within the next 24 hours </a:t>
            </a:r>
            <a:br>
              <a:rPr lang="en-US" sz="2200" dirty="0">
                <a:solidFill>
                  <a:srgbClr val="002060"/>
                </a:solidFill>
                <a:effectLst/>
                <a:latin typeface="+mj-lt"/>
                <a:ea typeface="Calibri" panose="020F0502020204030204" pitchFamily="34" charset="0"/>
                <a:cs typeface="Times New Roman" panose="02020603050405020304" pitchFamily="18" charset="0"/>
              </a:rPr>
            </a:br>
            <a:endParaRPr lang="en-US" sz="2200" dirty="0">
              <a:solidFill>
                <a:srgbClr val="002060"/>
              </a:solidFill>
              <a:effectLst/>
              <a:latin typeface="+mj-lt"/>
              <a:ea typeface="Calibri" panose="020F0502020204030204" pitchFamily="34" charset="0"/>
              <a:cs typeface="Times New Roman" panose="02020603050405020304" pitchFamily="18" charset="0"/>
            </a:endParaRPr>
          </a:p>
          <a:p>
            <a:pPr marL="0" indent="0">
              <a:lnSpc>
                <a:spcPct val="107000"/>
              </a:lnSpc>
              <a:spcBef>
                <a:spcPts val="600"/>
              </a:spcBef>
              <a:buNone/>
            </a:pPr>
            <a:r>
              <a:rPr lang="en-US" sz="2200" b="1" dirty="0">
                <a:solidFill>
                  <a:srgbClr val="002060"/>
                </a:solidFill>
                <a:effectLst/>
                <a:latin typeface="+mj-lt"/>
                <a:ea typeface="Calibri" panose="020F0502020204030204" pitchFamily="34" charset="0"/>
                <a:cs typeface="Times New Roman" panose="02020603050405020304" pitchFamily="18" charset="0"/>
              </a:rPr>
              <a:t>Minor revised wording: </a:t>
            </a:r>
            <a:r>
              <a:rPr lang="en-US" sz="2200" dirty="0">
                <a:solidFill>
                  <a:srgbClr val="002060"/>
                </a:solidFill>
                <a:effectLst/>
                <a:latin typeface="+mj-lt"/>
                <a:ea typeface="Calibri" panose="020F0502020204030204" pitchFamily="34" charset="0"/>
                <a:cs typeface="Times New Roman" panose="02020603050405020304" pitchFamily="18" charset="0"/>
              </a:rPr>
              <a:t>3. Previous enrollment in this Platform trial within the last 90 days </a:t>
            </a:r>
          </a:p>
          <a:p>
            <a:pPr marL="0" indent="0">
              <a:lnSpc>
                <a:spcPct val="107000"/>
              </a:lnSpc>
              <a:spcBef>
                <a:spcPts val="600"/>
              </a:spcBef>
              <a:buNone/>
            </a:pPr>
            <a:endParaRPr lang="en-US" sz="2200" dirty="0">
              <a:solidFill>
                <a:srgbClr val="002060"/>
              </a:solidFill>
              <a:effectLst/>
              <a:latin typeface="+mj-lt"/>
              <a:ea typeface="Calibri" panose="020F0502020204030204" pitchFamily="34" charset="0"/>
              <a:cs typeface="Times New Roman" panose="02020603050405020304" pitchFamily="18" charset="0"/>
            </a:endParaRPr>
          </a:p>
          <a:p>
            <a:pPr marL="0" indent="0">
              <a:lnSpc>
                <a:spcPct val="107000"/>
              </a:lnSpc>
              <a:spcBef>
                <a:spcPts val="600"/>
              </a:spcBef>
              <a:buNone/>
            </a:pPr>
            <a:r>
              <a:rPr lang="en-US" sz="2200" b="1" dirty="0">
                <a:solidFill>
                  <a:srgbClr val="002060"/>
                </a:solidFill>
                <a:latin typeface="+mj-lt"/>
                <a:ea typeface="Calibri" panose="020F0502020204030204" pitchFamily="34" charset="0"/>
                <a:cs typeface="Times New Roman" panose="02020603050405020304" pitchFamily="18" charset="0"/>
              </a:rPr>
              <a:t>Removal of 14 days since hospital admission exclusion </a:t>
            </a:r>
            <a:br>
              <a:rPr lang="en-US" sz="2200" dirty="0">
                <a:solidFill>
                  <a:srgbClr val="002060"/>
                </a:solidFill>
                <a:effectLst/>
                <a:latin typeface="+mj-lt"/>
                <a:ea typeface="Calibri" panose="020F0502020204030204" pitchFamily="34" charset="0"/>
                <a:cs typeface="Times New Roman" panose="02020603050405020304" pitchFamily="18" charset="0"/>
              </a:rPr>
            </a:br>
            <a:endParaRPr lang="en-US" sz="2200" dirty="0">
              <a:solidFill>
                <a:srgbClr val="002060"/>
              </a:solidFill>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2200" dirty="0">
              <a:solidFill>
                <a:srgbClr val="002060"/>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2200" dirty="0">
              <a:solidFill>
                <a:srgbClr val="002060"/>
              </a:solidFill>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2200" dirty="0">
              <a:solidFill>
                <a:srgbClr val="002060"/>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2200" dirty="0">
              <a:solidFill>
                <a:srgbClr val="002060"/>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2200" dirty="0">
              <a:solidFill>
                <a:srgbClr val="002060"/>
              </a:solidFill>
              <a:latin typeface="+mj-lt"/>
            </a:endParaRP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normAutofit/>
          </a:bodyPr>
          <a:lstStyle/>
          <a:p>
            <a:r>
              <a:rPr lang="nl-NL" sz="3200" dirty="0">
                <a:solidFill>
                  <a:srgbClr val="002060"/>
                </a:solidFill>
                <a:latin typeface="+mn-lt"/>
              </a:rPr>
              <a:t>Exclusion Criteria</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15</a:t>
            </a:fld>
            <a:endParaRPr lang="en-AU" dirty="0"/>
          </a:p>
        </p:txBody>
      </p:sp>
    </p:spTree>
    <p:extLst>
      <p:ext uri="{BB962C8B-B14F-4D97-AF65-F5344CB8AC3E}">
        <p14:creationId xmlns:p14="http://schemas.microsoft.com/office/powerpoint/2010/main" val="345831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38200" y="1561916"/>
            <a:ext cx="9846733" cy="4788798"/>
          </a:xfrm>
        </p:spPr>
        <p:txBody>
          <a:bodyPr>
            <a:normAutofit/>
          </a:bodyPr>
          <a:lstStyle/>
          <a:p>
            <a:pPr marL="0" indent="0">
              <a:buNone/>
            </a:pPr>
            <a:r>
              <a:rPr lang="en-US" sz="1800" dirty="0">
                <a:solidFill>
                  <a:srgbClr val="002060"/>
                </a:solidFill>
                <a:latin typeface="+mj-lt"/>
              </a:rPr>
              <a:t>Primary endpoint: </a:t>
            </a:r>
            <a:r>
              <a:rPr lang="en-US" sz="1800" b="1" dirty="0">
                <a:solidFill>
                  <a:srgbClr val="002060"/>
                </a:solidFill>
                <a:latin typeface="+mj-lt"/>
              </a:rPr>
              <a:t>Survival and Recovery Trajectory - a trajectory of illness and recovery to 28 days. </a:t>
            </a:r>
          </a:p>
          <a:p>
            <a:pPr marL="0" indent="0">
              <a:buNone/>
            </a:pPr>
            <a:endParaRPr lang="en-US" sz="1800" b="1" dirty="0">
              <a:solidFill>
                <a:srgbClr val="002060"/>
              </a:solidFill>
              <a:latin typeface="+mj-lt"/>
            </a:endParaRPr>
          </a:p>
          <a:p>
            <a:r>
              <a:rPr lang="en-US" sz="1800" dirty="0">
                <a:solidFill>
                  <a:srgbClr val="002060"/>
                </a:solidFill>
                <a:latin typeface="+mj-lt"/>
              </a:rPr>
              <a:t>All cause mortality at Day 90 post-randomisation </a:t>
            </a:r>
          </a:p>
          <a:p>
            <a:r>
              <a:rPr lang="en-US" sz="1800" dirty="0">
                <a:solidFill>
                  <a:srgbClr val="002060"/>
                </a:solidFill>
                <a:latin typeface="+mj-lt"/>
              </a:rPr>
              <a:t>Among Day-90 survivors, daily respiratory support level as defined by five-category ordinal scale: </a:t>
            </a:r>
          </a:p>
          <a:p>
            <a:pPr lvl="2">
              <a:buFont typeface="+mj-lt"/>
              <a:buAutoNum type="arabicPeriod"/>
            </a:pPr>
            <a:r>
              <a:rPr lang="en-US" sz="1800" dirty="0">
                <a:solidFill>
                  <a:srgbClr val="002060"/>
                </a:solidFill>
                <a:latin typeface="+mj-lt"/>
              </a:rPr>
              <a:t>Hospitalized on extracorporeal life support (ECLS) or invasive mechanical ventilation (IMV)</a:t>
            </a:r>
          </a:p>
          <a:p>
            <a:pPr lvl="2">
              <a:buFont typeface="+mj-lt"/>
              <a:buAutoNum type="arabicPeriod"/>
            </a:pPr>
            <a:r>
              <a:rPr lang="en-US" sz="1800" dirty="0">
                <a:solidFill>
                  <a:srgbClr val="002060"/>
                </a:solidFill>
                <a:latin typeface="+mj-lt"/>
              </a:rPr>
              <a:t>Hospitalized on non-invasive ventilation or high-flow oxygen* </a:t>
            </a:r>
          </a:p>
          <a:p>
            <a:pPr lvl="2">
              <a:buFont typeface="+mj-lt"/>
              <a:buAutoNum type="arabicPeriod"/>
            </a:pPr>
            <a:r>
              <a:rPr lang="en-US" sz="1800" dirty="0">
                <a:solidFill>
                  <a:srgbClr val="002060"/>
                </a:solidFill>
                <a:latin typeface="+mj-lt"/>
              </a:rPr>
              <a:t>Hospitalized on low-intensity oxygen </a:t>
            </a:r>
          </a:p>
          <a:p>
            <a:pPr lvl="2">
              <a:buFont typeface="+mj-lt"/>
              <a:buAutoNum type="arabicPeriod"/>
            </a:pPr>
            <a:r>
              <a:rPr lang="en-US" sz="1800" dirty="0">
                <a:solidFill>
                  <a:srgbClr val="002060"/>
                </a:solidFill>
                <a:latin typeface="+mj-lt"/>
              </a:rPr>
              <a:t>Hospitalized, no oxygen </a:t>
            </a:r>
          </a:p>
          <a:p>
            <a:pPr lvl="2">
              <a:buFont typeface="+mj-lt"/>
              <a:buAutoNum type="arabicPeriod"/>
            </a:pPr>
            <a:r>
              <a:rPr lang="en-US" sz="1800" dirty="0">
                <a:solidFill>
                  <a:srgbClr val="002060"/>
                </a:solidFill>
                <a:latin typeface="+mj-lt"/>
              </a:rPr>
              <a:t>Discharged from index </a:t>
            </a:r>
            <a:r>
              <a:rPr lang="en-US" sz="1800" dirty="0" err="1">
                <a:solidFill>
                  <a:srgbClr val="002060"/>
                </a:solidFill>
                <a:latin typeface="+mj-lt"/>
              </a:rPr>
              <a:t>hospitalisation</a:t>
            </a:r>
            <a:endParaRPr lang="en-US" sz="1800" dirty="0">
              <a:solidFill>
                <a:srgbClr val="002060"/>
              </a:solidFill>
              <a:latin typeface="+mj-lt"/>
            </a:endParaRPr>
          </a:p>
          <a:p>
            <a:pPr lvl="2">
              <a:buFont typeface="+mj-lt"/>
              <a:buAutoNum type="arabicPeriod"/>
            </a:pPr>
            <a:endParaRPr lang="en-US" sz="1600" dirty="0">
              <a:solidFill>
                <a:srgbClr val="002060"/>
              </a:solidFill>
              <a:latin typeface="+mj-lt"/>
            </a:endParaRPr>
          </a:p>
          <a:p>
            <a:pPr lvl="2"/>
            <a:r>
              <a:rPr lang="en-US" sz="1600" dirty="0">
                <a:solidFill>
                  <a:srgbClr val="C00000"/>
                </a:solidFill>
                <a:latin typeface="+mj-lt"/>
              </a:rPr>
              <a:t>High-flow oxygen defined as a fractional inspired oxygen concentration of 0.4 or higher and with flow rate of at least 30 liters per minute (or at least 2 liters per minute per kilogram of bodyweight in children less than 15 kilograms). </a:t>
            </a:r>
          </a:p>
          <a:p>
            <a:pPr lvl="2"/>
            <a:endParaRPr lang="en-US" sz="1600" dirty="0">
              <a:solidFill>
                <a:srgbClr val="C00000"/>
              </a:solidFill>
              <a:latin typeface="+mj-lt"/>
            </a:endParaRPr>
          </a:p>
          <a:p>
            <a:pPr marL="0" indent="0">
              <a:buNone/>
            </a:pPr>
            <a:r>
              <a:rPr lang="en-US" sz="2400" b="1" dirty="0">
                <a:solidFill>
                  <a:srgbClr val="C00000"/>
                </a:solidFill>
                <a:latin typeface="+mj-lt"/>
              </a:rPr>
              <a:t>Does not change data collection required by sites at follow-up</a:t>
            </a: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normAutofit/>
          </a:bodyPr>
          <a:lstStyle/>
          <a:p>
            <a:r>
              <a:rPr lang="nl-NL" sz="3200" dirty="0">
                <a:solidFill>
                  <a:srgbClr val="002060"/>
                </a:solidFill>
                <a:latin typeface="+mn-lt"/>
              </a:rPr>
              <a:t>3. Revised Primary Endpoint</a:t>
            </a:r>
            <a:endParaRPr lang="nl-NL" sz="3200" dirty="0">
              <a:solidFill>
                <a:srgbClr val="002060"/>
              </a:solidFill>
              <a:highlight>
                <a:srgbClr val="FFFF00"/>
              </a:highlight>
              <a:latin typeface="+mn-lt"/>
            </a:endParaRP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8</a:t>
            </a:r>
          </a:p>
        </p:txBody>
      </p:sp>
    </p:spTree>
    <p:extLst>
      <p:ext uri="{BB962C8B-B14F-4D97-AF65-F5344CB8AC3E}">
        <p14:creationId xmlns:p14="http://schemas.microsoft.com/office/powerpoint/2010/main" val="3457760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205F4-3FAB-1794-FD41-C5D264D43E7B}"/>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B6C91ED3-8AD4-4F24-941E-3BDB8F5485A8}"/>
              </a:ext>
            </a:extLst>
          </p:cNvPr>
          <p:cNvSpPr>
            <a:spLocks noGrp="1"/>
          </p:cNvSpPr>
          <p:nvPr>
            <p:ph idx="1"/>
          </p:nvPr>
        </p:nvSpPr>
        <p:spPr>
          <a:xfrm>
            <a:off x="842645" y="1693664"/>
            <a:ext cx="9545364" cy="2130795"/>
          </a:xfrm>
        </p:spPr>
        <p:txBody>
          <a:bodyPr>
            <a:normAutofit/>
          </a:bodyPr>
          <a:lstStyle/>
          <a:p>
            <a:pPr marL="0" indent="0">
              <a:buNone/>
            </a:pPr>
            <a:r>
              <a:rPr lang="en-AU" sz="2200" dirty="0">
                <a:solidFill>
                  <a:srgbClr val="002060"/>
                </a:solidFill>
                <a:latin typeface="+mj-lt"/>
              </a:rPr>
              <a:t>Closure of pandemic strata.</a:t>
            </a:r>
          </a:p>
          <a:p>
            <a:pPr marL="0" indent="0">
              <a:buNone/>
            </a:pPr>
            <a:r>
              <a:rPr lang="en-AU" sz="2200" dirty="0">
                <a:solidFill>
                  <a:srgbClr val="002060"/>
                </a:solidFill>
                <a:latin typeface="+mj-lt"/>
              </a:rPr>
              <a:t>Participants will no longer be classified as Pandemic Infection Suspected or Proven (“PISOP”) or Pandemic Infection Neither Suspected Nor Proven (“PINSNP”)</a:t>
            </a:r>
          </a:p>
        </p:txBody>
      </p:sp>
      <p:sp>
        <p:nvSpPr>
          <p:cNvPr id="2" name="Titel 1">
            <a:extLst>
              <a:ext uri="{FF2B5EF4-FFF2-40B4-BE49-F238E27FC236}">
                <a16:creationId xmlns:a16="http://schemas.microsoft.com/office/drawing/2014/main" id="{DE32BBE1-B65C-23C7-F660-9115C4A2038C}"/>
              </a:ext>
            </a:extLst>
          </p:cNvPr>
          <p:cNvSpPr>
            <a:spLocks noGrp="1"/>
          </p:cNvSpPr>
          <p:nvPr>
            <p:ph type="title"/>
          </p:nvPr>
        </p:nvSpPr>
        <p:spPr>
          <a:xfrm>
            <a:off x="842645" y="773213"/>
            <a:ext cx="10515600" cy="971862"/>
          </a:xfrm>
        </p:spPr>
        <p:txBody>
          <a:bodyPr>
            <a:noAutofit/>
          </a:bodyPr>
          <a:lstStyle/>
          <a:p>
            <a:r>
              <a:rPr lang="nl-NL" sz="3200" dirty="0">
                <a:solidFill>
                  <a:srgbClr val="002060"/>
                </a:solidFill>
                <a:latin typeface="+mn-lt"/>
              </a:rPr>
              <a:t>4. </a:t>
            </a:r>
            <a:r>
              <a:rPr lang="en-GB" sz="3200" dirty="0">
                <a:solidFill>
                  <a:srgbClr val="002060"/>
                </a:solidFill>
                <a:latin typeface="+mn-lt"/>
              </a:rPr>
              <a:t>Removal of Pandemic Appendix to Core</a:t>
            </a:r>
            <a:br>
              <a:rPr lang="en-GB" sz="3200" dirty="0">
                <a:solidFill>
                  <a:srgbClr val="002060"/>
                </a:solidFill>
                <a:latin typeface="+mn-lt"/>
              </a:rPr>
            </a:br>
            <a:endParaRPr lang="nl-NL" sz="3200" dirty="0">
              <a:solidFill>
                <a:srgbClr val="002060"/>
              </a:solidFill>
              <a:latin typeface="+mn-lt"/>
            </a:endParaRPr>
          </a:p>
        </p:txBody>
      </p:sp>
      <p:pic>
        <p:nvPicPr>
          <p:cNvPr id="4" name="Afbeelding 6">
            <a:extLst>
              <a:ext uri="{FF2B5EF4-FFF2-40B4-BE49-F238E27FC236}">
                <a16:creationId xmlns:a16="http://schemas.microsoft.com/office/drawing/2014/main" id="{8EF193D0-7AE3-5793-1919-E80DA38EE6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B232E189-E06D-B50C-F0E6-E75687D1EBFF}"/>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9F7DE42C-BADB-63F8-18A3-1626F41015E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9</a:t>
            </a:r>
          </a:p>
        </p:txBody>
      </p:sp>
    </p:spTree>
    <p:extLst>
      <p:ext uri="{BB962C8B-B14F-4D97-AF65-F5344CB8AC3E}">
        <p14:creationId xmlns:p14="http://schemas.microsoft.com/office/powerpoint/2010/main" val="3584334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18</a:t>
            </a:fld>
            <a:endParaRPr lang="en-AU" dirty="0"/>
          </a:p>
        </p:txBody>
      </p:sp>
      <p:graphicFrame>
        <p:nvGraphicFramePr>
          <p:cNvPr id="20" name="Tabel 19">
            <a:extLst>
              <a:ext uri="{FF2B5EF4-FFF2-40B4-BE49-F238E27FC236}">
                <a16:creationId xmlns:a16="http://schemas.microsoft.com/office/drawing/2014/main" id="{E8C16792-AAA7-9A3D-B074-15AB2F24A9B8}"/>
              </a:ext>
            </a:extLst>
          </p:cNvPr>
          <p:cNvGraphicFramePr>
            <a:graphicFrameLocks noGrp="1"/>
          </p:cNvGraphicFramePr>
          <p:nvPr>
            <p:extLst>
              <p:ext uri="{D42A27DB-BD31-4B8C-83A1-F6EECF244321}">
                <p14:modId xmlns:p14="http://schemas.microsoft.com/office/powerpoint/2010/main" val="4142998879"/>
              </p:ext>
            </p:extLst>
          </p:nvPr>
        </p:nvGraphicFramePr>
        <p:xfrm>
          <a:off x="873592" y="2066359"/>
          <a:ext cx="9067849" cy="2037842"/>
        </p:xfrm>
        <a:graphic>
          <a:graphicData uri="http://schemas.openxmlformats.org/drawingml/2006/table">
            <a:tbl>
              <a:tblPr firstRow="1" firstCol="1" bandRow="1"/>
              <a:tblGrid>
                <a:gridCol w="1158673">
                  <a:extLst>
                    <a:ext uri="{9D8B030D-6E8A-4147-A177-3AD203B41FA5}">
                      <a16:colId xmlns:a16="http://schemas.microsoft.com/office/drawing/2014/main" val="1111515343"/>
                    </a:ext>
                  </a:extLst>
                </a:gridCol>
                <a:gridCol w="1158673">
                  <a:extLst>
                    <a:ext uri="{9D8B030D-6E8A-4147-A177-3AD203B41FA5}">
                      <a16:colId xmlns:a16="http://schemas.microsoft.com/office/drawing/2014/main" val="4070178676"/>
                    </a:ext>
                  </a:extLst>
                </a:gridCol>
                <a:gridCol w="1070393">
                  <a:extLst>
                    <a:ext uri="{9D8B030D-6E8A-4147-A177-3AD203B41FA5}">
                      <a16:colId xmlns:a16="http://schemas.microsoft.com/office/drawing/2014/main" val="3245019006"/>
                    </a:ext>
                  </a:extLst>
                </a:gridCol>
                <a:gridCol w="741086">
                  <a:extLst>
                    <a:ext uri="{9D8B030D-6E8A-4147-A177-3AD203B41FA5}">
                      <a16:colId xmlns:a16="http://schemas.microsoft.com/office/drawing/2014/main" val="3746353345"/>
                    </a:ext>
                  </a:extLst>
                </a:gridCol>
                <a:gridCol w="2469512">
                  <a:extLst>
                    <a:ext uri="{9D8B030D-6E8A-4147-A177-3AD203B41FA5}">
                      <a16:colId xmlns:a16="http://schemas.microsoft.com/office/drawing/2014/main" val="1360492481"/>
                    </a:ext>
                  </a:extLst>
                </a:gridCol>
                <a:gridCol w="2469512">
                  <a:extLst>
                    <a:ext uri="{9D8B030D-6E8A-4147-A177-3AD203B41FA5}">
                      <a16:colId xmlns:a16="http://schemas.microsoft.com/office/drawing/2014/main" val="3336421074"/>
                    </a:ext>
                  </a:extLst>
                </a:gridCol>
              </a:tblGrid>
              <a:tr h="163074">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r>
                        <a:rPr lang="en-GB" sz="1200" dirty="0">
                          <a:effectLst/>
                          <a:latin typeface="Calibri" panose="020F0502020204030204" pitchFamily="34" charset="0"/>
                          <a:ea typeface="Times New Roman" panose="02020603050405020304" pitchFamily="18" charset="0"/>
                        </a:rPr>
                        <a:t>REMAP-CAP</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mpd="sng">
                      <a:solidFill>
                        <a:srgbClr val="FFFFFF"/>
                      </a:solidFill>
                    </a:lnL>
                    <a:lnR w="12700" cmpd="sng">
                      <a:solidFill>
                        <a:srgbClr val="FFFFFF"/>
                      </a:solidFill>
                    </a:lnR>
                    <a:lnT w="12700" cmpd="sng">
                      <a:solidFill>
                        <a:srgbClr val="FFFFFF"/>
                      </a:solidFill>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008A"/>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r>
                        <a:rPr lang="en-US" sz="1200" dirty="0">
                          <a:effectLst/>
                          <a:latin typeface="Calibri" panose="020F0502020204030204" pitchFamily="34" charset="0"/>
                        </a:rPr>
                        <a:t>Domain</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mpd="sng">
                      <a:solidFill>
                        <a:srgbClr val="FFFFFF"/>
                      </a:solidFill>
                    </a:lnL>
                    <a:lnR w="12700" cmpd="sng">
                      <a:solidFill>
                        <a:srgbClr val="FFFFFF"/>
                      </a:solidFill>
                    </a:lnR>
                    <a:lnT w="12700" cmpd="sng">
                      <a:solidFill>
                        <a:srgbClr val="FFFFFF"/>
                      </a:solidFill>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008A"/>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r>
                        <a:rPr lang="en-US" sz="1200" dirty="0">
                          <a:effectLst/>
                          <a:latin typeface="Calibri" panose="020F0502020204030204" pitchFamily="34" charset="0"/>
                        </a:rPr>
                        <a:t>Strata</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mpd="sng">
                      <a:solidFill>
                        <a:srgbClr val="FFFFFF"/>
                      </a:solidFill>
                    </a:lnL>
                    <a:lnR w="12700" cmpd="sng">
                      <a:solidFill>
                        <a:srgbClr val="FFFFFF"/>
                      </a:solidFill>
                    </a:lnR>
                    <a:lnT w="12700" cmpd="sng">
                      <a:solidFill>
                        <a:srgbClr val="FFFFFF"/>
                      </a:solidFill>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008A"/>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r>
                        <a:rPr lang="en-US" sz="1200" dirty="0">
                          <a:effectLst/>
                          <a:latin typeface="Calibri" panose="020F0502020204030204" pitchFamily="34" charset="0"/>
                        </a:rPr>
                        <a:t>State</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mpd="sng">
                      <a:solidFill>
                        <a:srgbClr val="FFFFFF"/>
                      </a:solidFill>
                    </a:lnL>
                    <a:lnR w="12700" cap="flat" cmpd="sng" algn="ctr">
                      <a:solidFill>
                        <a:srgbClr val="FEFFFF"/>
                      </a:solidFill>
                      <a:prstDash val="solid"/>
                      <a:round/>
                      <a:headEnd type="none" w="med" len="med"/>
                      <a:tailEnd type="none" w="med" len="med"/>
                    </a:lnR>
                    <a:lnT w="12700" cmpd="sng">
                      <a:solidFill>
                        <a:srgbClr val="FFFFFF"/>
                      </a:solidFill>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008A"/>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lnSpc>
                          <a:spcPct val="107000"/>
                        </a:lnSpc>
                        <a:spcAft>
                          <a:spcPts val="0"/>
                        </a:spcAft>
                      </a:pPr>
                      <a:r>
                        <a:rPr lang="en-US" sz="1200" dirty="0">
                          <a:effectLst/>
                          <a:latin typeface="Calibri" panose="020F0502020204030204" pitchFamily="34" charset="0"/>
                        </a:rPr>
                        <a:t>Intervention</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008A"/>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lnSpc>
                          <a:spcPct val="107000"/>
                        </a:lnSpc>
                        <a:spcAft>
                          <a:spcPts val="0"/>
                        </a:spcAft>
                      </a:pPr>
                      <a:r>
                        <a:rPr lang="en-GB" sz="1200" dirty="0">
                          <a:effectLst/>
                          <a:latin typeface="Calibri" panose="020F0502020204030204" pitchFamily="34" charset="0"/>
                          <a:ea typeface="Times New Roman" panose="02020603050405020304" pitchFamily="18" charset="0"/>
                        </a:rPr>
                        <a:t>Treatment</a:t>
                      </a:r>
                      <a:r>
                        <a:rPr lang="en-GB" sz="1200" baseline="0" dirty="0">
                          <a:effectLst/>
                          <a:latin typeface="Calibri" panose="020F0502020204030204" pitchFamily="34" charset="0"/>
                          <a:ea typeface="Times New Roman" panose="02020603050405020304" pitchFamily="18" charset="0"/>
                        </a:rPr>
                        <a:t> regimen</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008A"/>
                    </a:solidFill>
                  </a:tcPr>
                </a:tc>
                <a:extLst>
                  <a:ext uri="{0D108BD9-81ED-4DB2-BD59-A6C34878D82A}">
                    <a16:rowId xmlns:a16="http://schemas.microsoft.com/office/drawing/2014/main" val="4047976081"/>
                  </a:ext>
                </a:extLst>
              </a:tr>
              <a:tr h="163074">
                <a:tc rowSpan="6">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Patient with respiratory tract infection </a:t>
                      </a:r>
                    </a:p>
                    <a:p>
                      <a:pPr algn="ctr">
                        <a:lnSpc>
                          <a:spcPct val="107000"/>
                        </a:lnSpc>
                        <a:spcAft>
                          <a:spcPts val="0"/>
                        </a:spcAft>
                      </a:pP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475CC"/>
                    </a:solidFill>
                  </a:tcPr>
                </a:tc>
                <a:tc rowSpan="6">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effectLst/>
                          <a:latin typeface="Calibri" panose="020F0502020204030204" pitchFamily="34" charset="0"/>
                        </a:rPr>
                        <a:t> </a:t>
                      </a:r>
                      <a:r>
                        <a:rPr lang="en-US" sz="1200" b="1" dirty="0">
                          <a:solidFill>
                            <a:schemeClr val="bg2"/>
                          </a:solidFill>
                          <a:effectLst/>
                          <a:latin typeface="Calibri" panose="020F0502020204030204" pitchFamily="34" charset="0"/>
                        </a:rPr>
                        <a:t>Domain A</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1475CC"/>
                    </a:solidFill>
                  </a:tcPr>
                </a:tc>
                <a:tc rowSpan="3">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b="1" dirty="0">
                          <a:solidFill>
                            <a:schemeClr val="bg2"/>
                          </a:solidFill>
                          <a:effectLst/>
                          <a:latin typeface="Calibri" panose="020F0502020204030204" pitchFamily="34" charset="0"/>
                        </a:rPr>
                        <a:t>Non-pandemic CAP</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1475CC"/>
                    </a:solidFill>
                  </a:tcPr>
                </a:tc>
                <a:tc rowSpan="3">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b="1" dirty="0">
                          <a:solidFill>
                            <a:schemeClr val="bg2"/>
                          </a:solidFill>
                          <a:effectLst/>
                          <a:latin typeface="Calibri" panose="020F0502020204030204" pitchFamily="34" charset="0"/>
                        </a:rPr>
                        <a:t>Severe</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1475CC"/>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dirty="0">
                          <a:solidFill>
                            <a:srgbClr val="002060"/>
                          </a:solidFill>
                          <a:effectLst/>
                          <a:latin typeface="Calibri" panose="020F0502020204030204" pitchFamily="34" charset="0"/>
                        </a:rPr>
                        <a:t>A1 -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4183707048"/>
                  </a:ext>
                </a:extLst>
              </a:tr>
              <a:tr h="163074">
                <a:tc vMerge="1">
                  <a:txBody>
                    <a:bodyPr/>
                    <a:lstStyle/>
                    <a:p>
                      <a:endParaRPr lang="en-US"/>
                    </a:p>
                  </a:txBody>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ctr"/>
                </a:tc>
                <a:tc vMerge="1">
                  <a:txBody>
                    <a:bodyPr/>
                    <a:lstStyle/>
                    <a:p>
                      <a:pPr>
                        <a:lnSpc>
                          <a:spcPct val="107000"/>
                        </a:lnSpc>
                      </a:pPr>
                      <a:endParaRPr lang="en-US" sz="1100" b="1" dirty="0">
                        <a:solidFill>
                          <a:schemeClr val="bg2"/>
                        </a:solidFill>
                        <a:effectLst/>
                        <a:latin typeface="Calibri" panose="020F0502020204030204" pitchFamily="34" charset="0"/>
                      </a:endParaRPr>
                    </a:p>
                  </a:txBody>
                  <a:tcPr marL="68580" marR="68580" marT="17780" marB="177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vMerge="1">
                  <a:txBody>
                    <a:bodyPr/>
                    <a:lstStyle/>
                    <a:p>
                      <a:pPr>
                        <a:lnSpc>
                          <a:spcPct val="107000"/>
                        </a:lnSpc>
                        <a:spcAft>
                          <a:spcPts val="0"/>
                        </a:spcAft>
                      </a:pPr>
                      <a:endParaRPr lang="en-US" sz="1000" b="1" dirty="0">
                        <a:solidFill>
                          <a:schemeClr val="bg2"/>
                        </a:solidFill>
                        <a:effectLst/>
                        <a:latin typeface="Times New Roman" panose="02020603050405020304" pitchFamily="18" charset="0"/>
                        <a:ea typeface="Times New Roman" panose="02020603050405020304" pitchFamily="18" charset="0"/>
                      </a:endParaRPr>
                    </a:p>
                  </a:txBody>
                  <a:tcPr marL="68580" marR="68580" marT="17780" marB="177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dirty="0">
                          <a:solidFill>
                            <a:srgbClr val="002060"/>
                          </a:solidFill>
                          <a:effectLst/>
                          <a:latin typeface="Calibri" panose="020F0502020204030204" pitchFamily="34" charset="0"/>
                        </a:rPr>
                        <a:t>A2 -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177815814"/>
                  </a:ext>
                </a:extLst>
              </a:tr>
              <a:tr h="163074">
                <a:tc vMerge="1">
                  <a:txBody>
                    <a:bodyPr/>
                    <a:lstStyle/>
                    <a:p>
                      <a:endParaRPr lang="en-US"/>
                    </a:p>
                  </a:txBody>
                  <a:tcPr/>
                </a:tc>
                <a:tc vMerge="1">
                  <a:txBody>
                    <a:bodyPr/>
                    <a:lstStyle/>
                    <a:p>
                      <a:pPr>
                        <a:lnSpc>
                          <a:spcPct val="107000"/>
                        </a:lnSpc>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17780" marB="17780" anchor="ctr"/>
                </a:tc>
                <a:tc vMerge="1">
                  <a:txBody>
                    <a:bodyPr/>
                    <a:lstStyle/>
                    <a:p>
                      <a:pPr>
                        <a:lnSpc>
                          <a:spcPct val="107000"/>
                        </a:lnSpc>
                        <a:spcAft>
                          <a:spcPts val="0"/>
                        </a:spcAft>
                      </a:pPr>
                      <a:endParaRPr lang="en-US" sz="1000" b="1" dirty="0">
                        <a:solidFill>
                          <a:schemeClr val="bg2"/>
                        </a:solidFill>
                        <a:effectLst/>
                        <a:latin typeface="Times New Roman" panose="02020603050405020304" pitchFamily="18" charset="0"/>
                        <a:ea typeface="Times New Roman" panose="02020603050405020304" pitchFamily="18" charset="0"/>
                      </a:endParaRPr>
                    </a:p>
                  </a:txBody>
                  <a:tcPr marL="68580" marR="68580" marT="17780" marB="177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vMerge="1">
                  <a:txBody>
                    <a:bodyPr/>
                    <a:lstStyle/>
                    <a:p>
                      <a:pPr>
                        <a:lnSpc>
                          <a:spcPct val="107000"/>
                        </a:lnSpc>
                        <a:spcAft>
                          <a:spcPts val="0"/>
                        </a:spcAft>
                      </a:pPr>
                      <a:endParaRPr lang="en-US" sz="1000" b="1" dirty="0">
                        <a:solidFill>
                          <a:schemeClr val="bg2"/>
                        </a:solidFill>
                        <a:effectLst/>
                        <a:latin typeface="Times New Roman" panose="02020603050405020304" pitchFamily="18" charset="0"/>
                        <a:ea typeface="Times New Roman" panose="02020603050405020304" pitchFamily="18" charset="0"/>
                      </a:endParaRPr>
                    </a:p>
                  </a:txBody>
                  <a:tcPr marL="68580" marR="68580" marT="17780" marB="1778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solidFill>
                            <a:srgbClr val="002060"/>
                          </a:solidFill>
                          <a:effectLst/>
                          <a:latin typeface="Calibri" panose="020F0502020204030204" pitchFamily="34" charset="0"/>
                        </a:rPr>
                        <a:t>A3 -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3967819947"/>
                  </a:ext>
                </a:extLst>
              </a:tr>
              <a:tr h="163074">
                <a:tc vMerge="1">
                  <a:txBody>
                    <a:bodyPr/>
                    <a:lstStyle/>
                    <a:p>
                      <a:endParaRPr lang="en-US"/>
                    </a:p>
                  </a:txBody>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tc>
                <a:tc rowSpan="3">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b="1" dirty="0">
                          <a:solidFill>
                            <a:schemeClr val="bg2"/>
                          </a:solidFill>
                          <a:effectLst/>
                          <a:latin typeface="Calibri" panose="020F0502020204030204" pitchFamily="34" charset="0"/>
                        </a:rPr>
                        <a:t>Pandemic</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mpd="sng">
                      <a:solidFill>
                        <a:srgbClr val="FFFFFF"/>
                      </a:solidFill>
                    </a:lnL>
                    <a:lnR w="12700" cmpd="sng">
                      <a:solidFill>
                        <a:srgbClr val="FFFFFF"/>
                      </a:solidFill>
                    </a:lnR>
                    <a:lnT w="12700" cap="flat" cmpd="sng" algn="ctr">
                      <a:solidFill>
                        <a:srgbClr val="FE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1475CC"/>
                    </a:solidFill>
                  </a:tcPr>
                </a:tc>
                <a:tc rowSpan="3">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b="1" dirty="0">
                          <a:solidFill>
                            <a:schemeClr val="bg2"/>
                          </a:solidFill>
                          <a:effectLst/>
                          <a:latin typeface="Calibri" panose="020F0502020204030204" pitchFamily="34" charset="0"/>
                        </a:rPr>
                        <a:t>Severe /Moderate</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mpd="sng">
                      <a:solidFill>
                        <a:srgbClr val="FFFFFF"/>
                      </a:solidFill>
                    </a:lnL>
                    <a:lnR w="12700" cap="flat" cmpd="sng" algn="ctr">
                      <a:solidFill>
                        <a:srgbClr val="FE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475CC"/>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solidFill>
                            <a:srgbClr val="002060"/>
                          </a:solidFill>
                          <a:effectLst/>
                          <a:latin typeface="Calibri" panose="020F0502020204030204" pitchFamily="34" charset="0"/>
                        </a:rPr>
                        <a:t>A1 -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a:solidFill>
                            <a:srgbClr val="002060"/>
                          </a:solidFill>
                          <a:effectLst/>
                          <a:latin typeface="Calibri" panose="020F0502020204030204" pitchFamily="34" charset="0"/>
                        </a:rPr>
                        <a:t>A1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3291761553"/>
                  </a:ext>
                </a:extLst>
              </a:tr>
              <a:tr h="163074">
                <a:tc vMerge="1">
                  <a:txBody>
                    <a:bodyPr/>
                    <a:lstStyle/>
                    <a:p>
                      <a:endParaRPr lang="en-US"/>
                    </a:p>
                  </a:txBody>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ctr">
                    <a:solidFill>
                      <a:schemeClr val="tx1"/>
                    </a:solidFill>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ctr">
                    <a:lnR w="12700" cap="flat" cmpd="sng" algn="ctr">
                      <a:solidFill>
                        <a:schemeClr val="tx1"/>
                      </a:solidFill>
                      <a:prstDash val="solid"/>
                      <a:round/>
                      <a:headEnd type="none" w="med" len="med"/>
                      <a:tailEnd type="none" w="med" len="med"/>
                    </a:lnR>
                    <a:solidFill>
                      <a:schemeClr val="tx1"/>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dirty="0">
                          <a:solidFill>
                            <a:srgbClr val="002060"/>
                          </a:solidFill>
                          <a:effectLst/>
                          <a:latin typeface="Calibri" panose="020F0502020204030204" pitchFamily="34" charset="0"/>
                        </a:rPr>
                        <a:t>A2 -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3605470393"/>
                  </a:ext>
                </a:extLst>
              </a:tr>
              <a:tr h="163074">
                <a:tc vMerge="1">
                  <a:txBody>
                    <a:bodyPr/>
                    <a:lstStyle/>
                    <a:p>
                      <a:endParaRPr lang="en-US"/>
                    </a:p>
                  </a:txBody>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b">
                    <a:solidFill>
                      <a:schemeClr val="tx1"/>
                    </a:solidFill>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b">
                    <a:lnR w="12700" cap="flat" cmpd="sng" algn="ctr">
                      <a:solidFill>
                        <a:schemeClr val="tx1"/>
                      </a:solidFill>
                      <a:prstDash val="solid"/>
                      <a:round/>
                      <a:headEnd type="none" w="med" len="med"/>
                      <a:tailEnd type="none" w="med" len="med"/>
                    </a:lnR>
                    <a:solidFill>
                      <a:schemeClr val="tx1"/>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solidFill>
                            <a:srgbClr val="002060"/>
                          </a:solidFill>
                          <a:effectLst/>
                          <a:latin typeface="Calibri" panose="020F0502020204030204" pitchFamily="34" charset="0"/>
                        </a:rPr>
                        <a:t>A3 -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2043605858"/>
                  </a:ext>
                </a:extLst>
              </a:tr>
            </a:tbl>
          </a:graphicData>
        </a:graphic>
      </p:graphicFrame>
      <p:graphicFrame>
        <p:nvGraphicFramePr>
          <p:cNvPr id="21" name="Tabel 20">
            <a:extLst>
              <a:ext uri="{FF2B5EF4-FFF2-40B4-BE49-F238E27FC236}">
                <a16:creationId xmlns:a16="http://schemas.microsoft.com/office/drawing/2014/main" id="{02D5E35B-A176-D768-B95D-2A3C544E3D09}"/>
              </a:ext>
            </a:extLst>
          </p:cNvPr>
          <p:cNvGraphicFramePr>
            <a:graphicFrameLocks noGrp="1"/>
          </p:cNvGraphicFramePr>
          <p:nvPr>
            <p:extLst>
              <p:ext uri="{D42A27DB-BD31-4B8C-83A1-F6EECF244321}">
                <p14:modId xmlns:p14="http://schemas.microsoft.com/office/powerpoint/2010/main" val="2066225792"/>
              </p:ext>
            </p:extLst>
          </p:nvPr>
        </p:nvGraphicFramePr>
        <p:xfrm>
          <a:off x="873593" y="4058978"/>
          <a:ext cx="9067849" cy="1815211"/>
        </p:xfrm>
        <a:graphic>
          <a:graphicData uri="http://schemas.openxmlformats.org/drawingml/2006/table">
            <a:tbl>
              <a:tblPr firstRow="1" firstCol="1" bandRow="1"/>
              <a:tblGrid>
                <a:gridCol w="1158673">
                  <a:extLst>
                    <a:ext uri="{9D8B030D-6E8A-4147-A177-3AD203B41FA5}">
                      <a16:colId xmlns:a16="http://schemas.microsoft.com/office/drawing/2014/main" val="2428315308"/>
                    </a:ext>
                  </a:extLst>
                </a:gridCol>
                <a:gridCol w="1158673">
                  <a:extLst>
                    <a:ext uri="{9D8B030D-6E8A-4147-A177-3AD203B41FA5}">
                      <a16:colId xmlns:a16="http://schemas.microsoft.com/office/drawing/2014/main" val="2459129173"/>
                    </a:ext>
                  </a:extLst>
                </a:gridCol>
                <a:gridCol w="1070393">
                  <a:extLst>
                    <a:ext uri="{9D8B030D-6E8A-4147-A177-3AD203B41FA5}">
                      <a16:colId xmlns:a16="http://schemas.microsoft.com/office/drawing/2014/main" val="2223646158"/>
                    </a:ext>
                  </a:extLst>
                </a:gridCol>
                <a:gridCol w="741086">
                  <a:extLst>
                    <a:ext uri="{9D8B030D-6E8A-4147-A177-3AD203B41FA5}">
                      <a16:colId xmlns:a16="http://schemas.microsoft.com/office/drawing/2014/main" val="1043540820"/>
                    </a:ext>
                  </a:extLst>
                </a:gridCol>
                <a:gridCol w="2469512">
                  <a:extLst>
                    <a:ext uri="{9D8B030D-6E8A-4147-A177-3AD203B41FA5}">
                      <a16:colId xmlns:a16="http://schemas.microsoft.com/office/drawing/2014/main" val="3534453177"/>
                    </a:ext>
                  </a:extLst>
                </a:gridCol>
                <a:gridCol w="2469512">
                  <a:extLst>
                    <a:ext uri="{9D8B030D-6E8A-4147-A177-3AD203B41FA5}">
                      <a16:colId xmlns:a16="http://schemas.microsoft.com/office/drawing/2014/main" val="3226000458"/>
                    </a:ext>
                  </a:extLst>
                </a:gridCol>
              </a:tblGrid>
              <a:tr h="163074">
                <a:tc rowSpan="6">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endParaRPr lang="en-GB" sz="1200" dirty="0">
                        <a:effectLst/>
                        <a:latin typeface="Calibri" panose="020F0502020204030204" pitchFamily="34" charset="0"/>
                        <a:ea typeface="Times New Roman" panose="02020603050405020304" pitchFamily="18" charset="0"/>
                      </a:endParaRPr>
                    </a:p>
                    <a:p>
                      <a:pPr>
                        <a:lnSpc>
                          <a:spcPct val="107000"/>
                        </a:lnSpc>
                        <a:spcAft>
                          <a:spcPts val="0"/>
                        </a:spcAft>
                      </a:pPr>
                      <a:endParaRPr lang="en-GB" sz="1200" dirty="0">
                        <a:effectLst/>
                        <a:latin typeface="Calibri" panose="020F0502020204030204" pitchFamily="34" charset="0"/>
                        <a:ea typeface="Times New Roman" panose="02020603050405020304" pitchFamily="18" charset="0"/>
                      </a:endParaRPr>
                    </a:p>
                    <a:p>
                      <a:pPr>
                        <a:lnSpc>
                          <a:spcPct val="107000"/>
                        </a:lnSpc>
                        <a:spcAft>
                          <a:spcPts val="0"/>
                        </a:spcAft>
                      </a:pP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1475CC"/>
                    </a:solidFill>
                  </a:tcPr>
                </a:tc>
                <a:tc rowSpan="6">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Domain B</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1475CC"/>
                    </a:solidFill>
                  </a:tcPr>
                </a:tc>
                <a:tc rowSpan="3">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r>
                        <a:rPr lang="en-US" sz="1200" b="1" dirty="0">
                          <a:solidFill>
                            <a:schemeClr val="bg2"/>
                          </a:solidFill>
                          <a:effectLst/>
                          <a:latin typeface="Calibri" panose="020F0502020204030204" pitchFamily="34" charset="0"/>
                        </a:rPr>
                        <a:t>Non-pandemic CAP</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1475CC"/>
                    </a:solidFill>
                  </a:tcPr>
                </a:tc>
                <a:tc rowSpan="3">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r>
                        <a:rPr lang="en-US" sz="1200" b="1" dirty="0">
                          <a:solidFill>
                            <a:schemeClr val="bg2"/>
                          </a:solidFill>
                          <a:effectLst/>
                          <a:latin typeface="Calibri" panose="020F0502020204030204" pitchFamily="34" charset="0"/>
                        </a:rPr>
                        <a:t>Severe</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 </a:t>
                      </a:r>
                      <a:endParaRPr lang="en-US" sz="1200" b="1" dirty="0">
                        <a:solidFill>
                          <a:schemeClr val="bg2"/>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1475CC"/>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r>
                        <a:rPr lang="en-US" sz="1200" b="0" dirty="0">
                          <a:solidFill>
                            <a:srgbClr val="002060"/>
                          </a:solidFill>
                          <a:effectLst/>
                          <a:latin typeface="Calibri" panose="020F0502020204030204" pitchFamily="34" charset="0"/>
                        </a:rPr>
                        <a:t>B1 – Intervention</a:t>
                      </a:r>
                      <a:endParaRPr lang="en-US" sz="1200" b="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1208416618"/>
                  </a:ext>
                </a:extLst>
              </a:tr>
              <a:tr h="163074">
                <a:tc vMerge="1">
                  <a:txBody>
                    <a:bodyPr/>
                    <a:lstStyle/>
                    <a:p>
                      <a:endParaRPr lang="en-US"/>
                    </a:p>
                  </a:txBody>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ctr"/>
                </a:tc>
                <a:tc vMerge="1">
                  <a:txBody>
                    <a:bodyPr/>
                    <a:lstStyle/>
                    <a:p>
                      <a:pPr>
                        <a:lnSpc>
                          <a:spcPct val="107000"/>
                        </a:lnSpc>
                      </a:pPr>
                      <a:endParaRPr lang="en-US" sz="1100" b="1" dirty="0">
                        <a:solidFill>
                          <a:schemeClr val="bg2"/>
                        </a:solidFill>
                        <a:effectLst/>
                        <a:latin typeface="Calibri" panose="020F0502020204030204" pitchFamily="34" charset="0"/>
                      </a:endParaRPr>
                    </a:p>
                  </a:txBody>
                  <a:tcPr marL="68580" marR="68580" marT="17780" marB="177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vMerge="1">
                  <a:txBody>
                    <a:bodyPr/>
                    <a:lstStyle/>
                    <a:p>
                      <a:pPr>
                        <a:lnSpc>
                          <a:spcPct val="107000"/>
                        </a:lnSpc>
                        <a:spcAft>
                          <a:spcPts val="0"/>
                        </a:spcAft>
                      </a:pPr>
                      <a:endParaRPr lang="en-US" sz="1000" b="1" dirty="0">
                        <a:solidFill>
                          <a:schemeClr val="bg2"/>
                        </a:solidFill>
                        <a:effectLst/>
                        <a:latin typeface="Times New Roman" panose="02020603050405020304" pitchFamily="18" charset="0"/>
                        <a:ea typeface="Times New Roman" panose="02020603050405020304" pitchFamily="18" charset="0"/>
                      </a:endParaRPr>
                    </a:p>
                  </a:txBody>
                  <a:tcPr marL="68580" marR="68580" marT="17780" marB="177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dirty="0">
                          <a:solidFill>
                            <a:srgbClr val="002060"/>
                          </a:solidFill>
                          <a:effectLst/>
                          <a:latin typeface="Calibri" panose="020F0502020204030204" pitchFamily="34" charset="0"/>
                        </a:rPr>
                        <a:t>B2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3529172115"/>
                  </a:ext>
                </a:extLst>
              </a:tr>
              <a:tr h="163074">
                <a:tc vMerge="1">
                  <a:txBody>
                    <a:bodyPr/>
                    <a:lstStyle/>
                    <a:p>
                      <a:endParaRPr lang="en-US"/>
                    </a:p>
                  </a:txBody>
                  <a:tcPr/>
                </a:tc>
                <a:tc vMerge="1">
                  <a:txBody>
                    <a:bodyPr/>
                    <a:lstStyle/>
                    <a:p>
                      <a:pPr>
                        <a:lnSpc>
                          <a:spcPct val="107000"/>
                        </a:lnSpc>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17780" marB="17780" anchor="ctr"/>
                </a:tc>
                <a:tc vMerge="1">
                  <a:txBody>
                    <a:bodyPr/>
                    <a:lstStyle/>
                    <a:p>
                      <a:pPr>
                        <a:lnSpc>
                          <a:spcPct val="107000"/>
                        </a:lnSpc>
                        <a:spcAft>
                          <a:spcPts val="0"/>
                        </a:spcAft>
                      </a:pPr>
                      <a:endParaRPr lang="en-US" sz="1000" b="1" dirty="0">
                        <a:solidFill>
                          <a:schemeClr val="bg2"/>
                        </a:solidFill>
                        <a:effectLst/>
                        <a:latin typeface="Times New Roman" panose="02020603050405020304" pitchFamily="18" charset="0"/>
                        <a:ea typeface="Times New Roman" panose="02020603050405020304" pitchFamily="18" charset="0"/>
                      </a:endParaRPr>
                    </a:p>
                  </a:txBody>
                  <a:tcPr marL="68580" marR="68580" marT="17780" marB="1778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vMerge="1">
                  <a:txBody>
                    <a:bodyPr/>
                    <a:lstStyle/>
                    <a:p>
                      <a:pPr>
                        <a:lnSpc>
                          <a:spcPct val="107000"/>
                        </a:lnSpc>
                        <a:spcAft>
                          <a:spcPts val="0"/>
                        </a:spcAft>
                      </a:pPr>
                      <a:endParaRPr lang="en-US" sz="1000" b="1" dirty="0">
                        <a:solidFill>
                          <a:schemeClr val="bg2"/>
                        </a:solidFill>
                        <a:effectLst/>
                        <a:latin typeface="Times New Roman" panose="02020603050405020304" pitchFamily="18" charset="0"/>
                        <a:ea typeface="Times New Roman" panose="02020603050405020304" pitchFamily="18" charset="0"/>
                      </a:endParaRPr>
                    </a:p>
                  </a:txBody>
                  <a:tcPr marL="68580" marR="68580" marT="17780" marB="1778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solidFill>
                            <a:srgbClr val="002060"/>
                          </a:solidFill>
                          <a:effectLst/>
                          <a:latin typeface="Calibri" panose="020F0502020204030204" pitchFamily="34" charset="0"/>
                        </a:rPr>
                        <a:t>B3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375479831"/>
                  </a:ext>
                </a:extLst>
              </a:tr>
              <a:tr h="163074">
                <a:tc vMerge="1">
                  <a:txBody>
                    <a:bodyPr/>
                    <a:lstStyle/>
                    <a:p>
                      <a:endParaRPr lang="en-US"/>
                    </a:p>
                  </a:txBody>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tc>
                <a:tc rowSpan="3">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b="1" dirty="0">
                          <a:solidFill>
                            <a:schemeClr val="bg2"/>
                          </a:solidFill>
                          <a:effectLst/>
                          <a:latin typeface="Calibri" panose="020F0502020204030204" pitchFamily="34" charset="0"/>
                        </a:rPr>
                        <a:t>Pandemic</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1475CC"/>
                    </a:solidFill>
                  </a:tcPr>
                </a:tc>
                <a:tc rowSpan="3">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b="1" dirty="0">
                          <a:solidFill>
                            <a:schemeClr val="bg2"/>
                          </a:solidFill>
                          <a:effectLst/>
                          <a:latin typeface="Calibri" panose="020F0502020204030204" pitchFamily="34" charset="0"/>
                        </a:rPr>
                        <a:t>Severe</a:t>
                      </a:r>
                      <a:endParaRPr lang="en-US" sz="1200" b="1" dirty="0">
                        <a:solidFill>
                          <a:schemeClr val="bg2"/>
                        </a:solidFill>
                        <a:effectLst/>
                        <a:latin typeface="Calibri" panose="020F0502020204030204" pitchFamily="34" charset="0"/>
                        <a:ea typeface="Times New Roman" panose="02020603050405020304" pitchFamily="18" charset="0"/>
                      </a:endParaRPr>
                    </a:p>
                    <a:p>
                      <a:pPr>
                        <a:lnSpc>
                          <a:spcPct val="107000"/>
                        </a:lnSpc>
                        <a:spcAft>
                          <a:spcPts val="0"/>
                        </a:spcAft>
                      </a:pPr>
                      <a:r>
                        <a:rPr lang="en-US" sz="1200" b="1" dirty="0">
                          <a:solidFill>
                            <a:schemeClr val="bg2"/>
                          </a:solidFill>
                          <a:effectLst/>
                          <a:latin typeface="Calibri" panose="020F0502020204030204" pitchFamily="34" charset="0"/>
                        </a:rPr>
                        <a:t>/Moderate</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p>
                      <a:pPr>
                        <a:lnSpc>
                          <a:spcPct val="107000"/>
                        </a:lnSpc>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1475CC"/>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solidFill>
                            <a:srgbClr val="002060"/>
                          </a:solidFill>
                          <a:effectLst/>
                          <a:latin typeface="Calibri" panose="020F0502020204030204" pitchFamily="34" charset="0"/>
                        </a:rPr>
                        <a:t>B1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3774748841"/>
                  </a:ext>
                </a:extLst>
              </a:tr>
              <a:tr h="163074">
                <a:tc vMerge="1">
                  <a:txBody>
                    <a:bodyPr/>
                    <a:lstStyle/>
                    <a:p>
                      <a:endParaRPr lang="en-US"/>
                    </a:p>
                  </a:txBody>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ctr">
                    <a:solidFill>
                      <a:schemeClr val="tx1"/>
                    </a:solidFill>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ctr">
                    <a:lnR w="12700" cap="flat" cmpd="sng" algn="ctr">
                      <a:solidFill>
                        <a:schemeClr val="tx1"/>
                      </a:solidFill>
                      <a:prstDash val="solid"/>
                      <a:round/>
                      <a:headEnd type="none" w="med" len="med"/>
                      <a:tailEnd type="none" w="med" len="med"/>
                    </a:lnR>
                    <a:solidFill>
                      <a:schemeClr val="tx1"/>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r>
                        <a:rPr lang="en-US" sz="1200" dirty="0">
                          <a:solidFill>
                            <a:srgbClr val="002060"/>
                          </a:solidFill>
                          <a:effectLst/>
                          <a:latin typeface="Calibri" panose="020F0502020204030204" pitchFamily="34" charset="0"/>
                        </a:rPr>
                        <a:t>B2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solidFill>
                            <a:srgbClr val="002060"/>
                          </a:solidFill>
                          <a:effectLst/>
                          <a:latin typeface="Calibri" panose="020F0502020204030204" pitchFamily="34" charset="0"/>
                        </a:rPr>
                        <a:t>B2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3471413318"/>
                  </a:ext>
                </a:extLst>
              </a:tr>
              <a:tr h="163074">
                <a:tc vMerge="1">
                  <a:txBody>
                    <a:bodyPr/>
                    <a:lstStyle/>
                    <a:p>
                      <a:endParaRPr lang="en-US"/>
                    </a:p>
                  </a:txBody>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b">
                    <a:solidFill>
                      <a:schemeClr val="tx1"/>
                    </a:solidFill>
                  </a:tcPr>
                </a:tc>
                <a:tc vMerge="1">
                  <a:txBody>
                    <a:bodyPr/>
                    <a:lstStyle/>
                    <a:p>
                      <a:pPr>
                        <a:lnSpc>
                          <a:spcPct val="107000"/>
                        </a:lnSpc>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17780" marB="17780" anchor="b">
                    <a:lnR w="12700" cap="flat" cmpd="sng" algn="ctr">
                      <a:solidFill>
                        <a:schemeClr val="tx1"/>
                      </a:solidFill>
                      <a:prstDash val="solid"/>
                      <a:round/>
                      <a:headEnd type="none" w="med" len="med"/>
                      <a:tailEnd type="none" w="med" len="med"/>
                    </a:lnR>
                    <a:solidFill>
                      <a:schemeClr val="tx1"/>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a:solidFill>
                            <a:srgbClr val="002060"/>
                          </a:solidFill>
                          <a:effectLst/>
                          <a:latin typeface="Calibri" panose="020F0502020204030204" pitchFamily="34" charset="0"/>
                        </a:rPr>
                        <a:t>B3 - Intervention</a:t>
                      </a:r>
                      <a:endParaRPr lang="en-US" sz="1200" dirty="0">
                        <a:solidFill>
                          <a:srgbClr val="002060"/>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solidFill>
                        <a:srgbClr val="FEFFFF"/>
                      </a:solidFill>
                      <a:prstDash val="solid"/>
                      <a:round/>
                      <a:headEnd type="none" w="med" len="med"/>
                      <a:tailEnd type="none" w="med" len="med"/>
                    </a:lnR>
                    <a:lnT w="12700" cap="flat" cmpd="sng" algn="ctr">
                      <a:solidFill>
                        <a:srgbClr val="FEFFFF"/>
                      </a:solidFill>
                      <a:prstDash val="solid"/>
                      <a:round/>
                      <a:headEnd type="none" w="med" len="med"/>
                      <a:tailEnd type="none" w="med" len="med"/>
                    </a:lnT>
                    <a:lnB w="12700" cap="flat" cmpd="sng" algn="ctr">
                      <a:solidFill>
                        <a:srgbClr val="FEFFFF"/>
                      </a:solidFill>
                      <a:prstDash val="solid"/>
                      <a:round/>
                      <a:headEnd type="none" w="med" len="med"/>
                      <a:tailEnd type="none" w="med" len="med"/>
                    </a:lnB>
                    <a:lnTlToBr w="12700" cmpd="sng">
                      <a:noFill/>
                      <a:prstDash val="solid"/>
                    </a:lnTlToBr>
                    <a:lnBlToTr w="12700" cmpd="sng">
                      <a:noFill/>
                      <a:prstDash val="solid"/>
                    </a:lnBlToTr>
                    <a:solidFill>
                      <a:srgbClr val="00B8B0"/>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nSpc>
                          <a:spcPct val="107000"/>
                        </a:lnSpc>
                        <a:spcAft>
                          <a:spcPts val="0"/>
                        </a:spcAft>
                      </a:pPr>
                      <a:endParaRPr lang="en-US" sz="1200" dirty="0">
                        <a:solidFill>
                          <a:schemeClr val="accent4"/>
                        </a:solidFill>
                        <a:effectLst/>
                        <a:latin typeface="Calibri" panose="020F0502020204030204" pitchFamily="34" charset="0"/>
                        <a:ea typeface="Times New Roman" panose="02020603050405020304" pitchFamily="18" charset="0"/>
                      </a:endParaRPr>
                    </a:p>
                  </a:txBody>
                  <a:tcPr marL="68580" marR="68580" marT="17780" marB="17780" anchor="ctr">
                    <a:lnL w="12700" cap="flat" cmpd="sng" algn="ctr">
                      <a:solidFill>
                        <a:srgbClr val="FE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8B0"/>
                    </a:solidFill>
                  </a:tcPr>
                </a:tc>
                <a:extLst>
                  <a:ext uri="{0D108BD9-81ED-4DB2-BD59-A6C34878D82A}">
                    <a16:rowId xmlns:a16="http://schemas.microsoft.com/office/drawing/2014/main" val="2831985408"/>
                  </a:ext>
                </a:extLst>
              </a:tr>
            </a:tbl>
          </a:graphicData>
        </a:graphic>
      </p:graphicFrame>
      <p:pic>
        <p:nvPicPr>
          <p:cNvPr id="5" name="Graphic 4" descr="Toevoegen met effen opvulling">
            <a:extLst>
              <a:ext uri="{FF2B5EF4-FFF2-40B4-BE49-F238E27FC236}">
                <a16:creationId xmlns:a16="http://schemas.microsoft.com/office/drawing/2014/main" id="{7292A4FD-F10B-E77F-0539-739DA5E930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732925">
            <a:off x="3869482" y="2711030"/>
            <a:ext cx="914973" cy="914973"/>
          </a:xfrm>
          <a:prstGeom prst="rect">
            <a:avLst/>
          </a:prstGeom>
        </p:spPr>
      </p:pic>
      <p:pic>
        <p:nvPicPr>
          <p:cNvPr id="7" name="Graphic 6" descr="Toevoegen met effen opvulling">
            <a:extLst>
              <a:ext uri="{FF2B5EF4-FFF2-40B4-BE49-F238E27FC236}">
                <a16:creationId xmlns:a16="http://schemas.microsoft.com/office/drawing/2014/main" id="{02F7086A-65AC-DB6C-B82A-CE4B73E18E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732925">
            <a:off x="3869483" y="4469805"/>
            <a:ext cx="914973" cy="914973"/>
          </a:xfrm>
          <a:prstGeom prst="rect">
            <a:avLst/>
          </a:prstGeom>
        </p:spPr>
      </p:pic>
      <p:sp>
        <p:nvSpPr>
          <p:cNvPr id="17" name="Tijdelijke aanduiding voor inhoud 11">
            <a:extLst>
              <a:ext uri="{FF2B5EF4-FFF2-40B4-BE49-F238E27FC236}">
                <a16:creationId xmlns:a16="http://schemas.microsoft.com/office/drawing/2014/main" id="{02175D54-B64B-4015-D30F-9220B1511B8B}"/>
              </a:ext>
            </a:extLst>
          </p:cNvPr>
          <p:cNvSpPr>
            <a:spLocks noGrp="1"/>
          </p:cNvSpPr>
          <p:nvPr>
            <p:ph idx="1"/>
          </p:nvPr>
        </p:nvSpPr>
        <p:spPr>
          <a:xfrm>
            <a:off x="802808" y="1198905"/>
            <a:ext cx="9427714" cy="1242509"/>
          </a:xfrm>
        </p:spPr>
        <p:txBody>
          <a:bodyPr>
            <a:normAutofit/>
          </a:bodyPr>
          <a:lstStyle/>
          <a:p>
            <a:pPr marL="0" indent="0">
              <a:buNone/>
            </a:pPr>
            <a:r>
              <a:rPr lang="en-AU" sz="2200" dirty="0">
                <a:solidFill>
                  <a:srgbClr val="002060"/>
                </a:solidFill>
                <a:latin typeface="+mj-lt"/>
              </a:rPr>
              <a:t>Participants will no longer be classified as Pandemic Infection Suspected or Proven (“PISOP”) or Pandemic Infection Neither Suspected Nor Proven (“PINSNP”)</a:t>
            </a:r>
          </a:p>
        </p:txBody>
      </p:sp>
      <p:sp>
        <p:nvSpPr>
          <p:cNvPr id="18" name="Titel 1">
            <a:extLst>
              <a:ext uri="{FF2B5EF4-FFF2-40B4-BE49-F238E27FC236}">
                <a16:creationId xmlns:a16="http://schemas.microsoft.com/office/drawing/2014/main" id="{A0016704-CDF2-9D50-48F3-41EC14D04ADC}"/>
              </a:ext>
            </a:extLst>
          </p:cNvPr>
          <p:cNvSpPr>
            <a:spLocks noGrp="1"/>
          </p:cNvSpPr>
          <p:nvPr>
            <p:ph type="title"/>
          </p:nvPr>
        </p:nvSpPr>
        <p:spPr>
          <a:xfrm>
            <a:off x="802808" y="604213"/>
            <a:ext cx="10515600" cy="971862"/>
          </a:xfrm>
        </p:spPr>
        <p:txBody>
          <a:bodyPr>
            <a:noAutofit/>
          </a:bodyPr>
          <a:lstStyle/>
          <a:p>
            <a:r>
              <a:rPr lang="nl-NL" sz="3200" dirty="0">
                <a:solidFill>
                  <a:srgbClr val="002060"/>
                </a:solidFill>
                <a:latin typeface="+mn-lt"/>
              </a:rPr>
              <a:t>4. </a:t>
            </a:r>
            <a:r>
              <a:rPr lang="en-GB" sz="3200" dirty="0">
                <a:solidFill>
                  <a:srgbClr val="002060"/>
                </a:solidFill>
                <a:latin typeface="+mn-lt"/>
              </a:rPr>
              <a:t>Removal of Pandemic Appendix to Core</a:t>
            </a:r>
            <a:br>
              <a:rPr lang="en-GB" sz="3200" dirty="0">
                <a:solidFill>
                  <a:srgbClr val="002060"/>
                </a:solidFill>
                <a:latin typeface="+mn-lt"/>
              </a:rPr>
            </a:br>
            <a:endParaRPr lang="nl-NL" sz="3200" dirty="0">
              <a:solidFill>
                <a:srgbClr val="002060"/>
              </a:solidFill>
              <a:latin typeface="+mn-lt"/>
            </a:endParaRPr>
          </a:p>
        </p:txBody>
      </p:sp>
    </p:spTree>
    <p:extLst>
      <p:ext uri="{BB962C8B-B14F-4D97-AF65-F5344CB8AC3E}">
        <p14:creationId xmlns:p14="http://schemas.microsoft.com/office/powerpoint/2010/main" val="131133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33755" y="2348187"/>
            <a:ext cx="7459640" cy="2810171"/>
          </a:xfrm>
        </p:spPr>
        <p:txBody>
          <a:bodyPr>
            <a:normAutofit/>
          </a:bodyPr>
          <a:lstStyle/>
          <a:p>
            <a:r>
              <a:rPr lang="en-US" sz="2200" dirty="0">
                <a:solidFill>
                  <a:srgbClr val="002060"/>
                </a:solidFill>
                <a:latin typeface="+mj-lt"/>
              </a:rPr>
              <a:t>Describes how specific patient, pathogen, disease, illness severity and additional clinical features are defined and categorized</a:t>
            </a:r>
          </a:p>
          <a:p>
            <a:r>
              <a:rPr lang="en-US" sz="2200" dirty="0">
                <a:solidFill>
                  <a:srgbClr val="002060"/>
                </a:solidFill>
                <a:latin typeface="+mj-lt"/>
              </a:rPr>
              <a:t>Does not include information about interventions </a:t>
            </a:r>
          </a:p>
          <a:p>
            <a:r>
              <a:rPr lang="en-US" sz="2200" dirty="0">
                <a:solidFill>
                  <a:srgbClr val="002060"/>
                </a:solidFill>
                <a:latin typeface="+mj-lt"/>
              </a:rPr>
              <a:t>PANDA may be amended in the context of a future pandemic, but it is intended that any amendments to the PANDA will be infrequent</a:t>
            </a:r>
            <a:endParaRPr lang="en-GB" sz="2200" dirty="0">
              <a:solidFill>
                <a:srgbClr val="002060"/>
              </a:solidFill>
              <a:highlight>
                <a:srgbClr val="FFFF00"/>
              </a:highlight>
              <a:latin typeface="+mj-lt"/>
            </a:endParaRP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a:xfrm>
            <a:off x="833755" y="635423"/>
            <a:ext cx="10515600" cy="1325563"/>
          </a:xfrm>
        </p:spPr>
        <p:txBody>
          <a:bodyPr>
            <a:normAutofit/>
          </a:bodyPr>
          <a:lstStyle/>
          <a:p>
            <a:r>
              <a:rPr lang="nl-NL" sz="3200" dirty="0">
                <a:solidFill>
                  <a:srgbClr val="002060"/>
                </a:solidFill>
                <a:latin typeface="+mn-lt"/>
              </a:rPr>
              <a:t>5. Patient, Pathogen and Disease Appendix</a:t>
            </a:r>
            <a:br>
              <a:rPr lang="nl-NL" sz="3200" dirty="0">
                <a:solidFill>
                  <a:srgbClr val="002060"/>
                </a:solidFill>
                <a:latin typeface="+mn-lt"/>
              </a:rPr>
            </a:br>
            <a:r>
              <a:rPr lang="nl-NL" sz="3200" dirty="0">
                <a:solidFill>
                  <a:srgbClr val="002060"/>
                </a:solidFill>
                <a:latin typeface="+mn-lt"/>
              </a:rPr>
              <a:t>(PANDA)</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10</a:t>
            </a:r>
          </a:p>
        </p:txBody>
      </p:sp>
      <p:pic>
        <p:nvPicPr>
          <p:cNvPr id="7" name="Picture 6">
            <a:extLst>
              <a:ext uri="{FF2B5EF4-FFF2-40B4-BE49-F238E27FC236}">
                <a16:creationId xmlns:a16="http://schemas.microsoft.com/office/drawing/2014/main" id="{FA7ED0FC-7360-3B9A-CB40-A20AE55D7694}"/>
              </a:ext>
            </a:extLst>
          </p:cNvPr>
          <p:cNvPicPr>
            <a:picLocks noChangeAspect="1"/>
          </p:cNvPicPr>
          <p:nvPr/>
        </p:nvPicPr>
        <p:blipFill>
          <a:blip r:embed="rId5"/>
          <a:stretch>
            <a:fillRect/>
          </a:stretch>
        </p:blipFill>
        <p:spPr>
          <a:xfrm>
            <a:off x="8533180" y="2348187"/>
            <a:ext cx="2825065" cy="2723892"/>
          </a:xfrm>
          <a:prstGeom prst="rect">
            <a:avLst/>
          </a:prstGeom>
        </p:spPr>
      </p:pic>
    </p:spTree>
    <p:extLst>
      <p:ext uri="{BB962C8B-B14F-4D97-AF65-F5344CB8AC3E}">
        <p14:creationId xmlns:p14="http://schemas.microsoft.com/office/powerpoint/2010/main" val="383498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jdelijke aanduiding voor inhoud 9">
            <a:extLst>
              <a:ext uri="{FF2B5EF4-FFF2-40B4-BE49-F238E27FC236}">
                <a16:creationId xmlns:a16="http://schemas.microsoft.com/office/drawing/2014/main" id="{A8F8AF03-1807-E404-4D63-850083DB4F32}"/>
              </a:ext>
            </a:extLst>
          </p:cNvPr>
          <p:cNvSpPr>
            <a:spLocks noGrp="1"/>
          </p:cNvSpPr>
          <p:nvPr>
            <p:ph idx="1"/>
          </p:nvPr>
        </p:nvSpPr>
        <p:spPr>
          <a:xfrm>
            <a:off x="852000" y="1804025"/>
            <a:ext cx="10515600" cy="4351338"/>
          </a:xfrm>
        </p:spPr>
        <p:txBody>
          <a:bodyPr/>
          <a:lstStyle/>
          <a:p>
            <a:pPr marL="0" indent="0">
              <a:buNone/>
            </a:pPr>
            <a:r>
              <a:rPr lang="nl-NL" dirty="0"/>
              <a:t> </a:t>
            </a: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a:solidFill>
                  <a:srgbClr val="002060"/>
                </a:solidFill>
                <a:latin typeface="+mn-lt"/>
              </a:rPr>
              <a:t>Agenda</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5" name="Tijdelijke aanduiding voor dianummer 6">
            <a:extLst>
              <a:ext uri="{FF2B5EF4-FFF2-40B4-BE49-F238E27FC236}">
                <a16:creationId xmlns:a16="http://schemas.microsoft.com/office/drawing/2014/main" id="{EC820796-8FAC-DB63-9A19-28218787398B}"/>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2</a:t>
            </a:fld>
            <a:endParaRPr lang="en-AU" dirty="0"/>
          </a:p>
        </p:txBody>
      </p:sp>
      <p:sp>
        <p:nvSpPr>
          <p:cNvPr id="7" name="Text Placeholder 4">
            <a:extLst>
              <a:ext uri="{FF2B5EF4-FFF2-40B4-BE49-F238E27FC236}">
                <a16:creationId xmlns:a16="http://schemas.microsoft.com/office/drawing/2014/main" id="{290E2ACC-776F-8BF6-9EC6-DB4BA1373684}"/>
              </a:ext>
            </a:extLst>
          </p:cNvPr>
          <p:cNvSpPr txBox="1">
            <a:spLocks/>
          </p:cNvSpPr>
          <p:nvPr/>
        </p:nvSpPr>
        <p:spPr>
          <a:xfrm>
            <a:off x="833755" y="1606507"/>
            <a:ext cx="9968925" cy="457708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dirty="0">
                <a:solidFill>
                  <a:srgbClr val="002060"/>
                </a:solidFill>
                <a:latin typeface="+mj-lt"/>
              </a:rPr>
              <a:t>Welcome</a:t>
            </a:r>
          </a:p>
          <a:p>
            <a:pPr>
              <a:buFontTx/>
              <a:buChar char="-"/>
            </a:pPr>
            <a:r>
              <a:rPr lang="en-US" dirty="0">
                <a:solidFill>
                  <a:srgbClr val="002060"/>
                </a:solidFill>
                <a:latin typeface="+mj-lt"/>
              </a:rPr>
              <a:t>Regulatory background</a:t>
            </a:r>
          </a:p>
          <a:p>
            <a:pPr>
              <a:buFontTx/>
              <a:buChar char="-"/>
            </a:pPr>
            <a:r>
              <a:rPr lang="en-US" dirty="0">
                <a:solidFill>
                  <a:srgbClr val="002060"/>
                </a:solidFill>
                <a:latin typeface="+mj-lt"/>
              </a:rPr>
              <a:t>Core Protocol V4.0</a:t>
            </a:r>
          </a:p>
          <a:p>
            <a:pPr>
              <a:buFontTx/>
              <a:buChar char="-"/>
            </a:pPr>
            <a:r>
              <a:rPr lang="en-US" dirty="0">
                <a:solidFill>
                  <a:srgbClr val="002060"/>
                </a:solidFill>
                <a:latin typeface="+mj-lt"/>
              </a:rPr>
              <a:t>Domain Specific Appendices – main changes</a:t>
            </a:r>
          </a:p>
          <a:p>
            <a:pPr>
              <a:buFontTx/>
              <a:buChar char="-"/>
            </a:pPr>
            <a:r>
              <a:rPr lang="en-US" dirty="0">
                <a:solidFill>
                  <a:srgbClr val="002060"/>
                </a:solidFill>
                <a:latin typeface="+mj-lt"/>
              </a:rPr>
              <a:t>eCRF Core V4.0</a:t>
            </a:r>
          </a:p>
          <a:p>
            <a:pPr>
              <a:buFontTx/>
              <a:buChar char="-"/>
            </a:pPr>
            <a:r>
              <a:rPr lang="en-US" dirty="0">
                <a:solidFill>
                  <a:srgbClr val="002060"/>
                </a:solidFill>
                <a:latin typeface="+mj-lt"/>
              </a:rPr>
              <a:t>IMP Procedures</a:t>
            </a:r>
          </a:p>
          <a:p>
            <a:pPr>
              <a:buFontTx/>
              <a:buChar char="-"/>
            </a:pPr>
            <a:r>
              <a:rPr lang="en-US" dirty="0">
                <a:solidFill>
                  <a:srgbClr val="002060"/>
                </a:solidFill>
                <a:latin typeface="+mj-lt"/>
              </a:rPr>
              <a:t>Safety </a:t>
            </a:r>
          </a:p>
          <a:p>
            <a:pPr>
              <a:buFontTx/>
              <a:buChar char="-"/>
            </a:pPr>
            <a:r>
              <a:rPr lang="en-US" dirty="0">
                <a:solidFill>
                  <a:srgbClr val="002060"/>
                </a:solidFill>
                <a:latin typeface="+mj-lt"/>
              </a:rPr>
              <a:t>Informed Consent</a:t>
            </a:r>
          </a:p>
          <a:p>
            <a:pPr>
              <a:buFontTx/>
              <a:buChar char="-"/>
            </a:pPr>
            <a:r>
              <a:rPr lang="en-US" dirty="0">
                <a:solidFill>
                  <a:srgbClr val="002060"/>
                </a:solidFill>
                <a:latin typeface="+mj-lt"/>
              </a:rPr>
              <a:t>Practical information</a:t>
            </a:r>
          </a:p>
          <a:p>
            <a:pPr>
              <a:buFontTx/>
              <a:buChar char="-"/>
            </a:pPr>
            <a:r>
              <a:rPr lang="en-US" dirty="0">
                <a:solidFill>
                  <a:srgbClr val="002060"/>
                </a:solidFill>
                <a:latin typeface="+mj-lt"/>
              </a:rPr>
              <a:t>Questions &amp; </a:t>
            </a:r>
            <a:r>
              <a:rPr lang="en-US" dirty="0" err="1">
                <a:solidFill>
                  <a:srgbClr val="002060"/>
                </a:solidFill>
                <a:latin typeface="+mj-lt"/>
              </a:rPr>
              <a:t>AoB</a:t>
            </a:r>
            <a:r>
              <a:rPr lang="en-US" dirty="0">
                <a:solidFill>
                  <a:srgbClr val="002060"/>
                </a:solidFill>
                <a:latin typeface="+mj-lt"/>
              </a:rPr>
              <a:t> </a:t>
            </a:r>
          </a:p>
        </p:txBody>
      </p:sp>
    </p:spTree>
    <p:extLst>
      <p:ext uri="{BB962C8B-B14F-4D97-AF65-F5344CB8AC3E}">
        <p14:creationId xmlns:p14="http://schemas.microsoft.com/office/powerpoint/2010/main" val="2321774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11</a:t>
            </a:r>
          </a:p>
        </p:txBody>
      </p:sp>
      <p:pic>
        <p:nvPicPr>
          <p:cNvPr id="10" name="Picture 9">
            <a:extLst>
              <a:ext uri="{FF2B5EF4-FFF2-40B4-BE49-F238E27FC236}">
                <a16:creationId xmlns:a16="http://schemas.microsoft.com/office/drawing/2014/main" id="{765F18CF-17F1-D344-D9CF-7836B06B3142}"/>
              </a:ext>
            </a:extLst>
          </p:cNvPr>
          <p:cNvPicPr>
            <a:picLocks noChangeAspect="1"/>
          </p:cNvPicPr>
          <p:nvPr/>
        </p:nvPicPr>
        <p:blipFill>
          <a:blip r:embed="rId5"/>
          <a:srcRect b="6884"/>
          <a:stretch/>
        </p:blipFill>
        <p:spPr>
          <a:xfrm>
            <a:off x="1097198" y="963021"/>
            <a:ext cx="9803589" cy="5152936"/>
          </a:xfrm>
          <a:prstGeom prst="rect">
            <a:avLst/>
          </a:prstGeom>
        </p:spPr>
      </p:pic>
      <p:sp>
        <p:nvSpPr>
          <p:cNvPr id="13" name="TextBox 12">
            <a:extLst>
              <a:ext uri="{FF2B5EF4-FFF2-40B4-BE49-F238E27FC236}">
                <a16:creationId xmlns:a16="http://schemas.microsoft.com/office/drawing/2014/main" id="{E17391CD-C8B8-A4C8-C609-B67A8B93C5A4}"/>
              </a:ext>
            </a:extLst>
          </p:cNvPr>
          <p:cNvSpPr txBox="1"/>
          <p:nvPr/>
        </p:nvSpPr>
        <p:spPr>
          <a:xfrm>
            <a:off x="1291213" y="2628801"/>
            <a:ext cx="1537398" cy="646331"/>
          </a:xfrm>
          <a:prstGeom prst="rect">
            <a:avLst/>
          </a:prstGeom>
          <a:solidFill>
            <a:schemeClr val="bg1"/>
          </a:solidFill>
        </p:spPr>
        <p:txBody>
          <a:bodyPr wrap="square" rtlCol="0">
            <a:spAutoFit/>
          </a:bodyPr>
          <a:lstStyle/>
          <a:p>
            <a:r>
              <a:rPr lang="nl-NL" sz="1200" dirty="0"/>
              <a:t>≥ 18 </a:t>
            </a:r>
            <a:r>
              <a:rPr lang="nl-NL" sz="1200" dirty="0" err="1"/>
              <a:t>yrs</a:t>
            </a:r>
            <a:endParaRPr lang="nl-NL" sz="1200" dirty="0"/>
          </a:p>
          <a:p>
            <a:r>
              <a:rPr lang="nl-NL" sz="1200" dirty="0"/>
              <a:t>≥ 12 </a:t>
            </a:r>
            <a:r>
              <a:rPr lang="nl-NL" sz="1200" dirty="0" err="1"/>
              <a:t>yrs</a:t>
            </a:r>
            <a:r>
              <a:rPr lang="nl-NL" sz="1200" dirty="0"/>
              <a:t> ≤ 18 </a:t>
            </a:r>
            <a:r>
              <a:rPr lang="nl-NL" sz="1200" dirty="0" err="1"/>
              <a:t>yrs</a:t>
            </a:r>
            <a:endParaRPr lang="nl-NL" sz="1200" dirty="0"/>
          </a:p>
          <a:p>
            <a:r>
              <a:rPr lang="nl-NL" sz="1200" dirty="0"/>
              <a:t>≥ 28 </a:t>
            </a:r>
            <a:r>
              <a:rPr lang="nl-NL" sz="1200" dirty="0" err="1"/>
              <a:t>days</a:t>
            </a:r>
            <a:r>
              <a:rPr lang="nl-NL" sz="1200" dirty="0"/>
              <a:t> ≤ 12 </a:t>
            </a:r>
            <a:r>
              <a:rPr lang="nl-NL" sz="1200" dirty="0" err="1"/>
              <a:t>yrs</a:t>
            </a:r>
            <a:endParaRPr lang="nl-NL" sz="1200" dirty="0"/>
          </a:p>
        </p:txBody>
      </p:sp>
      <p:sp>
        <p:nvSpPr>
          <p:cNvPr id="14" name="Rectangle 13">
            <a:extLst>
              <a:ext uri="{FF2B5EF4-FFF2-40B4-BE49-F238E27FC236}">
                <a16:creationId xmlns:a16="http://schemas.microsoft.com/office/drawing/2014/main" id="{6B655090-CB86-46A3-8450-1FC35C63C50F}"/>
              </a:ext>
            </a:extLst>
          </p:cNvPr>
          <p:cNvSpPr/>
          <p:nvPr/>
        </p:nvSpPr>
        <p:spPr>
          <a:xfrm>
            <a:off x="8752114" y="5345723"/>
            <a:ext cx="1478408" cy="3918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extLst>
              <a:ext uri="{FF2B5EF4-FFF2-40B4-BE49-F238E27FC236}">
                <a16:creationId xmlns:a16="http://schemas.microsoft.com/office/drawing/2014/main" id="{5EA2131B-355A-36D2-1C96-8BC0E6F53BB6}"/>
              </a:ext>
            </a:extLst>
          </p:cNvPr>
          <p:cNvSpPr/>
          <p:nvPr/>
        </p:nvSpPr>
        <p:spPr>
          <a:xfrm>
            <a:off x="7911209" y="4764439"/>
            <a:ext cx="2274511" cy="3918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7B7B19D2-4A24-A302-D991-DA57C85636A3}"/>
              </a:ext>
            </a:extLst>
          </p:cNvPr>
          <p:cNvSpPr/>
          <p:nvPr/>
        </p:nvSpPr>
        <p:spPr>
          <a:xfrm>
            <a:off x="8523328" y="6115957"/>
            <a:ext cx="1662392" cy="3918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27713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2C5A3-2EA1-55AE-31BD-9874BB8653C2}"/>
            </a:ext>
          </a:extLst>
        </p:cNvPr>
        <p:cNvGrpSpPr/>
        <p:nvPr/>
      </p:nvGrpSpPr>
      <p:grpSpPr>
        <a:xfrm>
          <a:off x="0" y="0"/>
          <a:ext cx="0" cy="0"/>
          <a:chOff x="0" y="0"/>
          <a:chExt cx="0" cy="0"/>
        </a:xfrm>
      </p:grpSpPr>
      <p:pic>
        <p:nvPicPr>
          <p:cNvPr id="4" name="Afbeelding 6">
            <a:extLst>
              <a:ext uri="{FF2B5EF4-FFF2-40B4-BE49-F238E27FC236}">
                <a16:creationId xmlns:a16="http://schemas.microsoft.com/office/drawing/2014/main" id="{4901C230-F0C2-0765-44F7-A993FB398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B791A0D0-7971-FCF2-6374-43EBA693CE6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AD2A0558-0BC2-9316-56E8-457B4D38F776}"/>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12</a:t>
            </a:r>
          </a:p>
        </p:txBody>
      </p:sp>
      <p:pic>
        <p:nvPicPr>
          <p:cNvPr id="8" name="Content Placeholder 5">
            <a:extLst>
              <a:ext uri="{FF2B5EF4-FFF2-40B4-BE49-F238E27FC236}">
                <a16:creationId xmlns:a16="http://schemas.microsoft.com/office/drawing/2014/main" id="{729E084A-4E48-9B88-ECA9-96B4F61A1079}"/>
              </a:ext>
            </a:extLst>
          </p:cNvPr>
          <p:cNvPicPr>
            <a:picLocks noGrp="1" noChangeAspect="1"/>
          </p:cNvPicPr>
          <p:nvPr>
            <p:ph idx="1"/>
          </p:nvPr>
        </p:nvPicPr>
        <p:blipFill>
          <a:blip r:embed="rId5"/>
          <a:stretch>
            <a:fillRect/>
          </a:stretch>
        </p:blipFill>
        <p:spPr>
          <a:xfrm>
            <a:off x="955780" y="773213"/>
            <a:ext cx="9396766" cy="5059797"/>
          </a:xfrm>
        </p:spPr>
      </p:pic>
    </p:spTree>
    <p:extLst>
      <p:ext uri="{BB962C8B-B14F-4D97-AF65-F5344CB8AC3E}">
        <p14:creationId xmlns:p14="http://schemas.microsoft.com/office/powerpoint/2010/main" val="4208767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A51C8-61B4-B7B3-BFF1-7ABC24B90B22}"/>
            </a:ext>
          </a:extLst>
        </p:cNvPr>
        <p:cNvGrpSpPr/>
        <p:nvPr/>
      </p:nvGrpSpPr>
      <p:grpSpPr>
        <a:xfrm>
          <a:off x="0" y="0"/>
          <a:ext cx="0" cy="0"/>
          <a:chOff x="0" y="0"/>
          <a:chExt cx="0" cy="0"/>
        </a:xfrm>
      </p:grpSpPr>
      <p:pic>
        <p:nvPicPr>
          <p:cNvPr id="4" name="Afbeelding 6">
            <a:extLst>
              <a:ext uri="{FF2B5EF4-FFF2-40B4-BE49-F238E27FC236}">
                <a16:creationId xmlns:a16="http://schemas.microsoft.com/office/drawing/2014/main" id="{C6754DCB-8F98-F22F-A892-1A80C4ED39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56827B68-B499-B296-9CD4-614065A73724}"/>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1411DE6D-C6C4-F44F-679F-3C45B9AF2F01}"/>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13</a:t>
            </a:r>
          </a:p>
        </p:txBody>
      </p:sp>
      <p:sp>
        <p:nvSpPr>
          <p:cNvPr id="11" name="Tekstvak 10">
            <a:extLst>
              <a:ext uri="{FF2B5EF4-FFF2-40B4-BE49-F238E27FC236}">
                <a16:creationId xmlns:a16="http://schemas.microsoft.com/office/drawing/2014/main" id="{D2341653-3F21-D955-67FF-55FB66DF742C}"/>
              </a:ext>
            </a:extLst>
          </p:cNvPr>
          <p:cNvSpPr txBox="1"/>
          <p:nvPr/>
        </p:nvSpPr>
        <p:spPr>
          <a:xfrm>
            <a:off x="833755" y="1521356"/>
            <a:ext cx="9952778" cy="4154984"/>
          </a:xfrm>
          <a:prstGeom prst="rect">
            <a:avLst/>
          </a:prstGeom>
          <a:noFill/>
        </p:spPr>
        <p:txBody>
          <a:bodyPr wrap="square">
            <a:spAutoFit/>
          </a:bodyPr>
          <a:lstStyle/>
          <a:p>
            <a:r>
              <a:rPr lang="en-AU" sz="2200" dirty="0">
                <a:solidFill>
                  <a:srgbClr val="002060"/>
                </a:solidFill>
                <a:latin typeface="+mj-lt"/>
                <a:cs typeface="Arial" panose="020B0604020202020204" pitchFamily="34" charset="0"/>
              </a:rPr>
              <a:t>Core Protocol V4 clarifies protocol adherence for participants who are </a:t>
            </a:r>
            <a:r>
              <a:rPr lang="en-AU" sz="2200" b="1" dirty="0">
                <a:solidFill>
                  <a:srgbClr val="002060"/>
                </a:solidFill>
                <a:latin typeface="+mj-lt"/>
                <a:cs typeface="Arial" panose="020B0604020202020204" pitchFamily="34" charset="0"/>
              </a:rPr>
              <a:t>transferred between locations</a:t>
            </a:r>
            <a:r>
              <a:rPr lang="en-AU" sz="2200" dirty="0">
                <a:solidFill>
                  <a:srgbClr val="002060"/>
                </a:solidFill>
                <a:latin typeface="+mj-lt"/>
                <a:cs typeface="Arial" panose="020B0604020202020204" pitchFamily="34" charset="0"/>
              </a:rPr>
              <a:t>.</a:t>
            </a:r>
          </a:p>
          <a:p>
            <a:endParaRPr lang="en-AU" sz="2200" dirty="0">
              <a:solidFill>
                <a:srgbClr val="002060"/>
              </a:solidFill>
              <a:latin typeface="+mj-lt"/>
              <a:cs typeface="Arial" panose="020B0604020202020204" pitchFamily="34" charset="0"/>
            </a:endParaRPr>
          </a:p>
          <a:p>
            <a:r>
              <a:rPr lang="en-AU" sz="2200" dirty="0">
                <a:solidFill>
                  <a:srgbClr val="002060"/>
                </a:solidFill>
                <a:latin typeface="+mj-lt"/>
                <a:cs typeface="Arial" panose="020B0604020202020204" pitchFamily="34" charset="0"/>
              </a:rPr>
              <a:t>If a participant is transferred from a participating location to:</a:t>
            </a:r>
          </a:p>
          <a:p>
            <a:pPr marL="342900" indent="-342900">
              <a:buFontTx/>
              <a:buChar char="-"/>
            </a:pPr>
            <a:r>
              <a:rPr lang="en-AU" sz="2200" dirty="0">
                <a:solidFill>
                  <a:srgbClr val="002060"/>
                </a:solidFill>
                <a:latin typeface="+mj-lt"/>
                <a:cs typeface="Arial" panose="020B0604020202020204" pitchFamily="34" charset="0"/>
              </a:rPr>
              <a:t>a non-participating hospital</a:t>
            </a:r>
          </a:p>
          <a:p>
            <a:pPr marL="342900" indent="-342900">
              <a:buFontTx/>
              <a:buChar char="-"/>
            </a:pPr>
            <a:r>
              <a:rPr lang="en-AU" sz="2200" dirty="0">
                <a:solidFill>
                  <a:srgbClr val="002060"/>
                </a:solidFill>
                <a:latin typeface="+mj-lt"/>
                <a:cs typeface="Arial" panose="020B0604020202020204" pitchFamily="34" charset="0"/>
              </a:rPr>
              <a:t>a non-participating clinical area within a participating hospital</a:t>
            </a:r>
          </a:p>
          <a:p>
            <a:pPr marL="342900" indent="-342900">
              <a:buFontTx/>
              <a:buChar char="-"/>
            </a:pPr>
            <a:r>
              <a:rPr lang="en-AU" sz="2200" dirty="0">
                <a:solidFill>
                  <a:srgbClr val="002060"/>
                </a:solidFill>
                <a:latin typeface="+mj-lt"/>
                <a:cs typeface="Arial" panose="020B0604020202020204" pitchFamily="34" charset="0"/>
              </a:rPr>
              <a:t>a participating hospital/clinical area that is not participating in the domain/intervention to which the participant has been allocated</a:t>
            </a:r>
          </a:p>
          <a:p>
            <a:pPr lvl="1"/>
            <a:endParaRPr lang="en-AU" sz="2200" dirty="0">
              <a:solidFill>
                <a:srgbClr val="1E4195"/>
              </a:solidFill>
              <a:latin typeface="+mj-lt"/>
              <a:cs typeface="Arial" panose="020B0604020202020204" pitchFamily="34" charset="0"/>
            </a:endParaRPr>
          </a:p>
          <a:p>
            <a:pPr lvl="1"/>
            <a:endParaRPr lang="en-AU" sz="2200" dirty="0">
              <a:solidFill>
                <a:srgbClr val="1E4195"/>
              </a:solidFill>
              <a:latin typeface="+mj-lt"/>
              <a:cs typeface="Arial" panose="020B0604020202020204" pitchFamily="34" charset="0"/>
            </a:endParaRPr>
          </a:p>
          <a:p>
            <a:r>
              <a:rPr lang="en-AU" sz="2200" dirty="0">
                <a:solidFill>
                  <a:srgbClr val="002060"/>
                </a:solidFill>
                <a:latin typeface="+mj-lt"/>
                <a:cs typeface="Arial" panose="020B0604020202020204" pitchFamily="34" charset="0"/>
              </a:rPr>
              <a:t>Continuation or discontinuation of allocated interventions becomes a </a:t>
            </a:r>
            <a:r>
              <a:rPr lang="en-AU" sz="2200" b="1" dirty="0">
                <a:solidFill>
                  <a:srgbClr val="002060"/>
                </a:solidFill>
                <a:latin typeface="+mj-lt"/>
                <a:cs typeface="Arial" panose="020B0604020202020204" pitchFamily="34" charset="0"/>
              </a:rPr>
              <a:t>clinical decision</a:t>
            </a:r>
            <a:r>
              <a:rPr lang="en-AU" sz="2200" dirty="0">
                <a:solidFill>
                  <a:srgbClr val="002060"/>
                </a:solidFill>
                <a:latin typeface="+mj-lt"/>
                <a:cs typeface="Arial" panose="020B0604020202020204" pitchFamily="34" charset="0"/>
              </a:rPr>
              <a:t>, rather than an intervention administered under trial protocols.</a:t>
            </a:r>
          </a:p>
        </p:txBody>
      </p:sp>
      <p:sp>
        <p:nvSpPr>
          <p:cNvPr id="2" name="Titel 1">
            <a:extLst>
              <a:ext uri="{FF2B5EF4-FFF2-40B4-BE49-F238E27FC236}">
                <a16:creationId xmlns:a16="http://schemas.microsoft.com/office/drawing/2014/main" id="{B4F59BF5-7745-A7EB-3D86-86B29BA87844}"/>
              </a:ext>
            </a:extLst>
          </p:cNvPr>
          <p:cNvSpPr>
            <a:spLocks noGrp="1"/>
          </p:cNvSpPr>
          <p:nvPr>
            <p:ph type="title"/>
          </p:nvPr>
        </p:nvSpPr>
        <p:spPr>
          <a:xfrm>
            <a:off x="838200" y="365125"/>
            <a:ext cx="10515600" cy="1325563"/>
          </a:xfrm>
        </p:spPr>
        <p:txBody>
          <a:bodyPr>
            <a:normAutofit/>
          </a:bodyPr>
          <a:lstStyle/>
          <a:p>
            <a:r>
              <a:rPr lang="nl-NL" sz="3200" dirty="0">
                <a:solidFill>
                  <a:srgbClr val="002060"/>
                </a:solidFill>
                <a:latin typeface="+mn-lt"/>
              </a:rPr>
              <a:t>6. Clarification for Transferred Patients</a:t>
            </a:r>
          </a:p>
        </p:txBody>
      </p:sp>
      <p:sp>
        <p:nvSpPr>
          <p:cNvPr id="5" name="Arrow: Down 4">
            <a:extLst>
              <a:ext uri="{FF2B5EF4-FFF2-40B4-BE49-F238E27FC236}">
                <a16:creationId xmlns:a16="http://schemas.microsoft.com/office/drawing/2014/main" id="{461A542D-BAA1-5A35-ACB7-6B7E1E6184D6}"/>
              </a:ext>
            </a:extLst>
          </p:cNvPr>
          <p:cNvSpPr/>
          <p:nvPr/>
        </p:nvSpPr>
        <p:spPr>
          <a:xfrm>
            <a:off x="4919133" y="4368799"/>
            <a:ext cx="423333" cy="4741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2169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77984-FBA8-A7A1-6C24-DB93BE51B81C}"/>
            </a:ext>
          </a:extLst>
        </p:cNvPr>
        <p:cNvGrpSpPr/>
        <p:nvPr/>
      </p:nvGrpSpPr>
      <p:grpSpPr>
        <a:xfrm>
          <a:off x="0" y="0"/>
          <a:ext cx="0" cy="0"/>
          <a:chOff x="0" y="0"/>
          <a:chExt cx="0" cy="0"/>
        </a:xfrm>
      </p:grpSpPr>
      <p:pic>
        <p:nvPicPr>
          <p:cNvPr id="4" name="Afbeelding 6">
            <a:extLst>
              <a:ext uri="{FF2B5EF4-FFF2-40B4-BE49-F238E27FC236}">
                <a16:creationId xmlns:a16="http://schemas.microsoft.com/office/drawing/2014/main" id="{BF3B0702-BEBC-1E7D-C447-C6F0E59348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BD2B1366-DC88-9511-448E-E7C8C7BCD948}"/>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FB34A26E-C97E-A477-BFFD-E12CA43C0296}"/>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14</a:t>
            </a:r>
          </a:p>
        </p:txBody>
      </p:sp>
      <p:sp>
        <p:nvSpPr>
          <p:cNvPr id="11" name="Tekstvak 10">
            <a:extLst>
              <a:ext uri="{FF2B5EF4-FFF2-40B4-BE49-F238E27FC236}">
                <a16:creationId xmlns:a16="http://schemas.microsoft.com/office/drawing/2014/main" id="{C8ECFEF4-0E2D-D6ED-D6AE-13861A92BC41}"/>
              </a:ext>
            </a:extLst>
          </p:cNvPr>
          <p:cNvSpPr txBox="1"/>
          <p:nvPr/>
        </p:nvSpPr>
        <p:spPr>
          <a:xfrm>
            <a:off x="838200" y="1690688"/>
            <a:ext cx="10515600" cy="3170099"/>
          </a:xfrm>
          <a:prstGeom prst="rect">
            <a:avLst/>
          </a:prstGeom>
          <a:noFill/>
        </p:spPr>
        <p:txBody>
          <a:bodyPr wrap="square">
            <a:spAutoFit/>
          </a:bodyPr>
          <a:lstStyle/>
          <a:p>
            <a:pPr rtl="0" fontAlgn="base"/>
            <a:r>
              <a:rPr lang="en-US" sz="2000" dirty="0" err="1">
                <a:solidFill>
                  <a:srgbClr val="002060"/>
                </a:solidFill>
                <a:latin typeface="+mj-lt"/>
                <a:cs typeface="Arial" panose="020B0604020202020204" pitchFamily="34" charset="0"/>
              </a:rPr>
              <a:t>Paediatric</a:t>
            </a:r>
            <a:r>
              <a:rPr lang="en-US" sz="2000" dirty="0">
                <a:solidFill>
                  <a:srgbClr val="002060"/>
                </a:solidFill>
                <a:latin typeface="+mj-lt"/>
                <a:cs typeface="Arial" panose="020B0604020202020204" pitchFamily="34" charset="0"/>
              </a:rPr>
              <a:t> quality of life questionnaire, by age group:</a:t>
            </a:r>
          </a:p>
          <a:p>
            <a:pPr rtl="0" fontAlgn="base"/>
            <a:endParaRPr lang="en-US" sz="2000" b="0" i="0" u="none" strike="noStrike" dirty="0">
              <a:solidFill>
                <a:srgbClr val="002060"/>
              </a:solidFill>
              <a:effectLst/>
              <a:latin typeface="+mj-lt"/>
              <a:cs typeface="Arial" panose="020B0604020202020204" pitchFamily="34" charset="0"/>
            </a:endParaRPr>
          </a:p>
          <a:p>
            <a:pPr marL="342900" indent="-342900" rtl="0" fontAlgn="base">
              <a:buFontTx/>
              <a:buChar char="-"/>
            </a:pPr>
            <a:r>
              <a:rPr lang="en-US" sz="2000" b="1" dirty="0">
                <a:solidFill>
                  <a:srgbClr val="002060"/>
                </a:solidFill>
                <a:latin typeface="+mj-lt"/>
                <a:cs typeface="Arial" panose="020B0604020202020204" pitchFamily="34" charset="0"/>
              </a:rPr>
              <a:t>&lt;2 yrs </a:t>
            </a:r>
            <a:r>
              <a:rPr lang="en-US" sz="2000" dirty="0">
                <a:solidFill>
                  <a:srgbClr val="002060"/>
                </a:solidFill>
                <a:latin typeface="+mj-lt"/>
                <a:cs typeface="Arial" panose="020B0604020202020204" pitchFamily="34" charset="0"/>
              </a:rPr>
              <a:t>= none/not applicable</a:t>
            </a:r>
          </a:p>
          <a:p>
            <a:pPr marL="342900" indent="-342900" rtl="0" fontAlgn="base">
              <a:buFontTx/>
              <a:buChar char="-"/>
            </a:pPr>
            <a:r>
              <a:rPr lang="en-US" sz="2000" b="1" dirty="0">
                <a:solidFill>
                  <a:srgbClr val="002060"/>
                </a:solidFill>
                <a:latin typeface="+mj-lt"/>
                <a:cs typeface="Arial" panose="020B0604020202020204" pitchFamily="34" charset="0"/>
              </a:rPr>
              <a:t>2-4 yrs </a:t>
            </a:r>
            <a:r>
              <a:rPr lang="en-US" sz="2000" dirty="0">
                <a:solidFill>
                  <a:srgbClr val="002060"/>
                </a:solidFill>
                <a:latin typeface="+mj-lt"/>
                <a:cs typeface="Arial" panose="020B0604020202020204" pitchFamily="34" charset="0"/>
              </a:rPr>
              <a:t>- completed by parent</a:t>
            </a:r>
          </a:p>
          <a:p>
            <a:pPr marL="342900" indent="-342900" fontAlgn="base">
              <a:buFontTx/>
              <a:buChar char="-"/>
            </a:pPr>
            <a:r>
              <a:rPr lang="en-US" sz="2000" b="1" i="0" u="none" strike="noStrike" dirty="0">
                <a:solidFill>
                  <a:srgbClr val="002060"/>
                </a:solidFill>
                <a:effectLst/>
                <a:latin typeface="+mj-lt"/>
                <a:cs typeface="Arial" panose="020B0604020202020204" pitchFamily="34" charset="0"/>
              </a:rPr>
              <a:t>5-7 yrs </a:t>
            </a:r>
            <a:r>
              <a:rPr lang="en-US" sz="2000" b="0" i="0" u="none" strike="noStrike" dirty="0">
                <a:solidFill>
                  <a:srgbClr val="002060"/>
                </a:solidFill>
                <a:effectLst/>
                <a:latin typeface="+mj-lt"/>
                <a:cs typeface="Arial" panose="020B0604020202020204" pitchFamily="34" charset="0"/>
              </a:rPr>
              <a:t>- </a:t>
            </a:r>
            <a:r>
              <a:rPr lang="en-US" sz="2000" dirty="0">
                <a:solidFill>
                  <a:srgbClr val="002060"/>
                </a:solidFill>
                <a:latin typeface="+mj-lt"/>
                <a:cs typeface="Arial" panose="020B0604020202020204" pitchFamily="34" charset="0"/>
              </a:rPr>
              <a:t>completed by parent or child</a:t>
            </a:r>
          </a:p>
          <a:p>
            <a:pPr marL="342900" indent="-342900" fontAlgn="base">
              <a:buFontTx/>
              <a:buChar char="-"/>
            </a:pPr>
            <a:r>
              <a:rPr lang="en-US" sz="2000" b="1" dirty="0">
                <a:solidFill>
                  <a:srgbClr val="002060"/>
                </a:solidFill>
                <a:latin typeface="+mj-lt"/>
                <a:cs typeface="Arial" panose="020B0604020202020204" pitchFamily="34" charset="0"/>
              </a:rPr>
              <a:t>8-12 yrs </a:t>
            </a:r>
            <a:r>
              <a:rPr lang="en-US" sz="2000" dirty="0">
                <a:solidFill>
                  <a:srgbClr val="002060"/>
                </a:solidFill>
                <a:latin typeface="+mj-lt"/>
                <a:cs typeface="Arial" panose="020B0604020202020204" pitchFamily="34" charset="0"/>
              </a:rPr>
              <a:t>- completed by parent or child</a:t>
            </a:r>
          </a:p>
          <a:p>
            <a:pPr marL="342900" indent="-342900" fontAlgn="base">
              <a:buFontTx/>
              <a:buChar char="-"/>
            </a:pPr>
            <a:r>
              <a:rPr lang="en-US" sz="2000" b="1" i="0" u="none" strike="noStrike" dirty="0">
                <a:solidFill>
                  <a:srgbClr val="002060"/>
                </a:solidFill>
                <a:effectLst/>
                <a:latin typeface="+mj-lt"/>
                <a:cs typeface="Arial" panose="020B0604020202020204" pitchFamily="34" charset="0"/>
              </a:rPr>
              <a:t>13-18 yrs - </a:t>
            </a:r>
            <a:r>
              <a:rPr lang="en-US" sz="2000" dirty="0">
                <a:solidFill>
                  <a:srgbClr val="002060"/>
                </a:solidFill>
                <a:latin typeface="+mj-lt"/>
                <a:cs typeface="Arial" panose="020B0604020202020204" pitchFamily="34" charset="0"/>
              </a:rPr>
              <a:t>completed by parent or child</a:t>
            </a:r>
            <a:br>
              <a:rPr lang="en-US" sz="2000" b="1" i="0" u="none" strike="noStrike" dirty="0">
                <a:solidFill>
                  <a:srgbClr val="002060"/>
                </a:solidFill>
                <a:effectLst/>
                <a:latin typeface="+mj-lt"/>
                <a:cs typeface="Arial" panose="020B0604020202020204" pitchFamily="34" charset="0"/>
              </a:rPr>
            </a:br>
            <a:r>
              <a:rPr lang="en-US" sz="2000" b="0" i="0" u="none" strike="noStrike" dirty="0">
                <a:solidFill>
                  <a:srgbClr val="002060"/>
                </a:solidFill>
                <a:effectLst/>
                <a:latin typeface="+mj-lt"/>
                <a:cs typeface="Arial" panose="020B0604020202020204" pitchFamily="34" charset="0"/>
              </a:rPr>
              <a:t>(REMAP-CAP defines a </a:t>
            </a:r>
            <a:r>
              <a:rPr lang="en-US" sz="2000" b="0" i="0" u="none" strike="noStrike" dirty="0" err="1">
                <a:solidFill>
                  <a:srgbClr val="002060"/>
                </a:solidFill>
                <a:effectLst/>
                <a:latin typeface="+mj-lt"/>
                <a:cs typeface="Arial" panose="020B0604020202020204" pitchFamily="34" charset="0"/>
              </a:rPr>
              <a:t>paediatric</a:t>
            </a:r>
            <a:r>
              <a:rPr lang="en-US" sz="2000" b="0" i="0" u="none" strike="noStrike" dirty="0">
                <a:solidFill>
                  <a:srgbClr val="002060"/>
                </a:solidFill>
                <a:effectLst/>
                <a:latin typeface="+mj-lt"/>
                <a:cs typeface="Arial" panose="020B0604020202020204" pitchFamily="34" charset="0"/>
              </a:rPr>
              <a:t> up until 17yrs but they may turn 18 during follow up period)</a:t>
            </a:r>
          </a:p>
          <a:p>
            <a:pPr rtl="0" fontAlgn="base"/>
            <a:endParaRPr lang="en-US" sz="2000" b="0" i="0" u="none" strike="noStrike" dirty="0">
              <a:solidFill>
                <a:srgbClr val="002060"/>
              </a:solidFill>
              <a:effectLst/>
              <a:latin typeface="+mj-lt"/>
              <a:cs typeface="Arial" panose="020B0604020202020204" pitchFamily="34" charset="0"/>
            </a:endParaRPr>
          </a:p>
          <a:p>
            <a:pPr rtl="0" fontAlgn="base"/>
            <a:r>
              <a:rPr lang="en-US" sz="2000" dirty="0">
                <a:solidFill>
                  <a:srgbClr val="002060"/>
                </a:solidFill>
                <a:latin typeface="+mj-lt"/>
                <a:cs typeface="Arial" panose="020B0604020202020204" pitchFamily="34" charset="0"/>
              </a:rPr>
              <a:t>4 x Qs on physical, emotional, social and daycare/nursery/school functioning.</a:t>
            </a:r>
            <a:endParaRPr lang="en-US" sz="2000" b="0" i="0" u="none" strike="noStrike" dirty="0">
              <a:solidFill>
                <a:srgbClr val="002060"/>
              </a:solidFill>
              <a:effectLst/>
              <a:latin typeface="+mj-lt"/>
              <a:cs typeface="Arial" panose="020B0604020202020204" pitchFamily="34" charset="0"/>
            </a:endParaRPr>
          </a:p>
        </p:txBody>
      </p:sp>
      <p:sp>
        <p:nvSpPr>
          <p:cNvPr id="2" name="Titel 1">
            <a:extLst>
              <a:ext uri="{FF2B5EF4-FFF2-40B4-BE49-F238E27FC236}">
                <a16:creationId xmlns:a16="http://schemas.microsoft.com/office/drawing/2014/main" id="{1193303C-8792-466F-565E-AC92D9F0A513}"/>
              </a:ext>
            </a:extLst>
          </p:cNvPr>
          <p:cNvSpPr>
            <a:spLocks noGrp="1"/>
          </p:cNvSpPr>
          <p:nvPr>
            <p:ph type="title"/>
          </p:nvPr>
        </p:nvSpPr>
        <p:spPr>
          <a:xfrm>
            <a:off x="838200" y="365125"/>
            <a:ext cx="10515600" cy="1325563"/>
          </a:xfrm>
        </p:spPr>
        <p:txBody>
          <a:bodyPr>
            <a:normAutofit/>
          </a:bodyPr>
          <a:lstStyle/>
          <a:p>
            <a:r>
              <a:rPr lang="nl-NL" sz="3200" dirty="0">
                <a:solidFill>
                  <a:srgbClr val="002060"/>
                </a:solidFill>
                <a:latin typeface="+mn-lt"/>
              </a:rPr>
              <a:t>7. PedsQL at Day 180 Follow-up for Paediatrics</a:t>
            </a:r>
          </a:p>
        </p:txBody>
      </p:sp>
    </p:spTree>
    <p:extLst>
      <p:ext uri="{BB962C8B-B14F-4D97-AF65-F5344CB8AC3E}">
        <p14:creationId xmlns:p14="http://schemas.microsoft.com/office/powerpoint/2010/main" val="3079039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D8504-330A-BB83-42C6-78D44410DB1D}"/>
            </a:ext>
          </a:extLst>
        </p:cNvPr>
        <p:cNvGrpSpPr/>
        <p:nvPr/>
      </p:nvGrpSpPr>
      <p:grpSpPr>
        <a:xfrm>
          <a:off x="0" y="0"/>
          <a:ext cx="0" cy="0"/>
          <a:chOff x="0" y="0"/>
          <a:chExt cx="0" cy="0"/>
        </a:xfrm>
      </p:grpSpPr>
      <p:pic>
        <p:nvPicPr>
          <p:cNvPr id="4" name="Afbeelding 6">
            <a:extLst>
              <a:ext uri="{FF2B5EF4-FFF2-40B4-BE49-F238E27FC236}">
                <a16:creationId xmlns:a16="http://schemas.microsoft.com/office/drawing/2014/main" id="{F0861006-A845-B1E5-A937-DD466B2135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F4AF329C-C39D-19C8-80A4-BDDB3CD5964B}"/>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284EC905-800A-5F49-569D-99AA58D7E7EA}"/>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15</a:t>
            </a:r>
          </a:p>
        </p:txBody>
      </p:sp>
      <p:sp>
        <p:nvSpPr>
          <p:cNvPr id="11" name="Tekstvak 10">
            <a:extLst>
              <a:ext uri="{FF2B5EF4-FFF2-40B4-BE49-F238E27FC236}">
                <a16:creationId xmlns:a16="http://schemas.microsoft.com/office/drawing/2014/main" id="{EC13A27A-CAA5-380B-B3E4-8818BE7372DF}"/>
              </a:ext>
            </a:extLst>
          </p:cNvPr>
          <p:cNvSpPr txBox="1"/>
          <p:nvPr/>
        </p:nvSpPr>
        <p:spPr>
          <a:xfrm>
            <a:off x="838200" y="1651590"/>
            <a:ext cx="10515600" cy="3554819"/>
          </a:xfrm>
          <a:prstGeom prst="rect">
            <a:avLst/>
          </a:prstGeom>
          <a:noFill/>
        </p:spPr>
        <p:txBody>
          <a:bodyPr wrap="square">
            <a:spAutoFit/>
          </a:bodyPr>
          <a:lstStyle/>
          <a:p>
            <a:pPr rtl="0" fontAlgn="base"/>
            <a:r>
              <a:rPr lang="en-US" sz="2400" b="0" i="0" u="none" strike="noStrike" dirty="0">
                <a:solidFill>
                  <a:srgbClr val="002060"/>
                </a:solidFill>
                <a:effectLst/>
                <a:latin typeface="+mj-lt"/>
                <a:cs typeface="Arial" panose="020B0604020202020204" pitchFamily="34" charset="0"/>
              </a:rPr>
              <a:t>Core Protocol V4 adds the </a:t>
            </a:r>
            <a:r>
              <a:rPr lang="en-US" sz="2400" b="1" i="0" u="none" strike="noStrike" dirty="0">
                <a:solidFill>
                  <a:srgbClr val="002060"/>
                </a:solidFill>
                <a:effectLst/>
                <a:latin typeface="+mj-lt"/>
                <a:cs typeface="Arial" panose="020B0604020202020204" pitchFamily="34" charset="0"/>
              </a:rPr>
              <a:t>Recovering State</a:t>
            </a:r>
            <a:endParaRPr lang="en-US" sz="2400" b="0" i="0" u="none" strike="noStrike" dirty="0">
              <a:solidFill>
                <a:srgbClr val="002060"/>
              </a:solidFill>
              <a:effectLst/>
              <a:latin typeface="+mj-lt"/>
              <a:cs typeface="Arial" panose="020B0604020202020204" pitchFamily="34" charset="0"/>
            </a:endParaRPr>
          </a:p>
          <a:p>
            <a:pPr rtl="0" fontAlgn="base">
              <a:spcBef>
                <a:spcPts val="1000"/>
              </a:spcBef>
            </a:pPr>
            <a:r>
              <a:rPr lang="en-US" sz="2400" b="0" i="0" u="none" strike="noStrike" dirty="0">
                <a:solidFill>
                  <a:srgbClr val="002060"/>
                </a:solidFill>
                <a:effectLst/>
                <a:latin typeface="+mj-lt"/>
                <a:cs typeface="Arial" panose="020B0604020202020204" pitchFamily="34" charset="0"/>
              </a:rPr>
              <a:t>The Recovering State is defined as:</a:t>
            </a:r>
          </a:p>
          <a:p>
            <a:pPr marL="742950" lvl="1" indent="-285750" rtl="0" fontAlgn="base">
              <a:spcBef>
                <a:spcPts val="500"/>
              </a:spcBef>
              <a:buFont typeface="Arial" panose="020B0604020202020204" pitchFamily="34" charset="0"/>
              <a:buChar char="•"/>
            </a:pPr>
            <a:r>
              <a:rPr lang="en-US" sz="2000" b="0" i="0" u="none" strike="noStrike" dirty="0" err="1">
                <a:solidFill>
                  <a:srgbClr val="002060"/>
                </a:solidFill>
                <a:effectLst/>
                <a:latin typeface="+mj-lt"/>
                <a:cs typeface="Arial" panose="020B0604020202020204" pitchFamily="34" charset="0"/>
              </a:rPr>
              <a:t>Hospitalised</a:t>
            </a:r>
            <a:r>
              <a:rPr lang="en-US" sz="2000" b="0" i="0" u="none" strike="noStrike" dirty="0">
                <a:solidFill>
                  <a:srgbClr val="002060"/>
                </a:solidFill>
                <a:effectLst/>
                <a:latin typeface="+mj-lt"/>
                <a:cs typeface="Arial" panose="020B0604020202020204" pitchFamily="34" charset="0"/>
              </a:rPr>
              <a:t> patients who, in the opinion of the treating clinician, are </a:t>
            </a:r>
            <a:r>
              <a:rPr lang="en-US" sz="2000" b="1" i="0" u="none" strike="noStrike" dirty="0">
                <a:solidFill>
                  <a:srgbClr val="002060"/>
                </a:solidFill>
                <a:effectLst/>
                <a:latin typeface="+mj-lt"/>
                <a:cs typeface="Arial" panose="020B0604020202020204" pitchFamily="34" charset="0"/>
              </a:rPr>
              <a:t>clearly recovering</a:t>
            </a:r>
            <a:r>
              <a:rPr lang="en-US" sz="2000" b="0" i="0" u="none" strike="noStrike" dirty="0">
                <a:solidFill>
                  <a:srgbClr val="002060"/>
                </a:solidFill>
                <a:effectLst/>
                <a:latin typeface="+mj-lt"/>
                <a:cs typeface="Arial" panose="020B0604020202020204" pitchFamily="34" charset="0"/>
              </a:rPr>
              <a:t> from their acute respiratory tract infection AND are </a:t>
            </a:r>
            <a:r>
              <a:rPr lang="en-US" sz="2000" b="1" i="0" u="none" strike="noStrike" dirty="0">
                <a:solidFill>
                  <a:srgbClr val="002060"/>
                </a:solidFill>
                <a:effectLst/>
                <a:latin typeface="+mj-lt"/>
                <a:cs typeface="Arial" panose="020B0604020202020204" pitchFamily="34" charset="0"/>
              </a:rPr>
              <a:t>unlikely to require or receive a significant escalation in level of organ failure support</a:t>
            </a:r>
            <a:r>
              <a:rPr lang="en-US" sz="2000" b="0" i="0" u="none" strike="noStrike" dirty="0">
                <a:solidFill>
                  <a:srgbClr val="002060"/>
                </a:solidFill>
                <a:effectLst/>
                <a:latin typeface="+mj-lt"/>
                <a:cs typeface="Arial" panose="020B0604020202020204" pitchFamily="34" charset="0"/>
              </a:rPr>
              <a:t> for the remainder of their hospital admission</a:t>
            </a:r>
          </a:p>
          <a:p>
            <a:pPr rtl="0" fontAlgn="base">
              <a:spcBef>
                <a:spcPts val="1000"/>
              </a:spcBef>
            </a:pPr>
            <a:br>
              <a:rPr lang="en-US" sz="2400" b="0" i="0" u="none" strike="noStrike" dirty="0">
                <a:solidFill>
                  <a:srgbClr val="002060"/>
                </a:solidFill>
                <a:effectLst/>
                <a:latin typeface="+mj-lt"/>
                <a:cs typeface="Arial" panose="020B0604020202020204" pitchFamily="34" charset="0"/>
              </a:rPr>
            </a:br>
            <a:r>
              <a:rPr lang="en-US" sz="2400" b="0" i="0" u="none" strike="noStrike" dirty="0">
                <a:solidFill>
                  <a:srgbClr val="002060"/>
                </a:solidFill>
                <a:effectLst/>
                <a:latin typeface="+mj-lt"/>
                <a:cs typeface="Arial" panose="020B0604020202020204" pitchFamily="34" charset="0"/>
              </a:rPr>
              <a:t>Currently </a:t>
            </a:r>
            <a:r>
              <a:rPr lang="en-US" sz="2400" b="1" i="0" strike="noStrike" dirty="0">
                <a:solidFill>
                  <a:srgbClr val="002060"/>
                </a:solidFill>
                <a:effectLst/>
                <a:latin typeface="+mj-lt"/>
                <a:cs typeface="Arial" panose="020B0604020202020204" pitchFamily="34" charset="0"/>
              </a:rPr>
              <a:t>no domains are available for patients in the Recovering State</a:t>
            </a:r>
            <a:r>
              <a:rPr lang="en-US" sz="2400" b="0" i="0" u="none" strike="noStrike" dirty="0">
                <a:solidFill>
                  <a:srgbClr val="002060"/>
                </a:solidFill>
                <a:effectLst/>
                <a:latin typeface="+mj-lt"/>
                <a:cs typeface="Arial" panose="020B0604020202020204" pitchFamily="34" charset="0"/>
              </a:rPr>
              <a:t>, meaning that they cannot be randomised into the Platform</a:t>
            </a:r>
          </a:p>
          <a:p>
            <a:pPr marL="742950" lvl="1" indent="-285750" rtl="0" fontAlgn="base">
              <a:spcBef>
                <a:spcPts val="500"/>
              </a:spcBef>
              <a:buFont typeface="Arial" panose="020B0604020202020204" pitchFamily="34" charset="0"/>
              <a:buChar char="•"/>
            </a:pPr>
            <a:r>
              <a:rPr lang="en-US" sz="2000" b="0" i="0" u="none" strike="noStrike" dirty="0">
                <a:solidFill>
                  <a:srgbClr val="002060"/>
                </a:solidFill>
                <a:effectLst/>
                <a:latin typeface="+mj-lt"/>
                <a:cs typeface="Arial" panose="020B0604020202020204" pitchFamily="34" charset="0"/>
              </a:rPr>
              <a:t>Future domains may permit enrolment of patients in the Recovering State</a:t>
            </a:r>
          </a:p>
        </p:txBody>
      </p:sp>
      <p:sp>
        <p:nvSpPr>
          <p:cNvPr id="2" name="Titel 1">
            <a:extLst>
              <a:ext uri="{FF2B5EF4-FFF2-40B4-BE49-F238E27FC236}">
                <a16:creationId xmlns:a16="http://schemas.microsoft.com/office/drawing/2014/main" id="{40625F1D-A372-BAD6-3C69-CA80447BD7DA}"/>
              </a:ext>
            </a:extLst>
          </p:cNvPr>
          <p:cNvSpPr>
            <a:spLocks noGrp="1"/>
          </p:cNvSpPr>
          <p:nvPr>
            <p:ph type="title"/>
          </p:nvPr>
        </p:nvSpPr>
        <p:spPr>
          <a:xfrm>
            <a:off x="838200" y="365125"/>
            <a:ext cx="10515600" cy="1325563"/>
          </a:xfrm>
        </p:spPr>
        <p:txBody>
          <a:bodyPr>
            <a:normAutofit/>
          </a:bodyPr>
          <a:lstStyle/>
          <a:p>
            <a:r>
              <a:rPr lang="nl-NL" sz="3200" dirty="0">
                <a:solidFill>
                  <a:srgbClr val="002060"/>
                </a:solidFill>
                <a:latin typeface="+mn-lt"/>
              </a:rPr>
              <a:t>8. Recovering State</a:t>
            </a:r>
          </a:p>
        </p:txBody>
      </p:sp>
    </p:spTree>
    <p:extLst>
      <p:ext uri="{BB962C8B-B14F-4D97-AF65-F5344CB8AC3E}">
        <p14:creationId xmlns:p14="http://schemas.microsoft.com/office/powerpoint/2010/main" val="1924576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33755" y="1690688"/>
            <a:ext cx="10515600" cy="4525089"/>
          </a:xfrm>
        </p:spPr>
        <p:txBody>
          <a:bodyPr>
            <a:normAutofit/>
          </a:bodyPr>
          <a:lstStyle/>
          <a:p>
            <a:r>
              <a:rPr lang="en-US" sz="2200" dirty="0">
                <a:solidFill>
                  <a:srgbClr val="002060"/>
                </a:solidFill>
                <a:latin typeface="+mj-lt"/>
              </a:rPr>
              <a:t>Merge of two statistical models (interpandemic and pandemic), &amp; possibly Ventilation Domain</a:t>
            </a:r>
          </a:p>
          <a:p>
            <a:r>
              <a:rPr lang="en-US" sz="2200" dirty="0">
                <a:solidFill>
                  <a:srgbClr val="002060"/>
                </a:solidFill>
                <a:latin typeface="+mj-lt"/>
              </a:rPr>
              <a:t>New trigger terminology added</a:t>
            </a:r>
          </a:p>
          <a:p>
            <a:pPr marL="457200" lvl="1" indent="0">
              <a:buNone/>
            </a:pPr>
            <a:r>
              <a:rPr lang="en-US" sz="1800" dirty="0">
                <a:solidFill>
                  <a:srgbClr val="002060"/>
                </a:solidFill>
                <a:latin typeface="+mj-lt"/>
                <a:sym typeface="Wingdings" panose="05000000000000000000" pitchFamily="2" charset="2"/>
              </a:rPr>
              <a:t>- Possible </a:t>
            </a:r>
            <a:r>
              <a:rPr lang="en-US" sz="1800" dirty="0">
                <a:solidFill>
                  <a:srgbClr val="002060"/>
                </a:solidFill>
                <a:effectLst/>
                <a:latin typeface="+mj-lt"/>
                <a:ea typeface="Calibri" panose="020F0502020204030204" pitchFamily="34" charset="0"/>
                <a:cs typeface="Times New Roman" panose="02020603050405020304" pitchFamily="18" charset="0"/>
              </a:rPr>
              <a:t>treatment effects : superiority, </a:t>
            </a:r>
            <a:r>
              <a:rPr lang="en-US" sz="1800" b="1" dirty="0">
                <a:solidFill>
                  <a:srgbClr val="002060"/>
                </a:solidFill>
                <a:effectLst/>
                <a:latin typeface="+mj-lt"/>
                <a:ea typeface="Calibri" panose="020F0502020204030204" pitchFamily="34" charset="0"/>
                <a:cs typeface="Times New Roman" panose="02020603050405020304" pitchFamily="18" charset="0"/>
              </a:rPr>
              <a:t>efficacy,</a:t>
            </a:r>
            <a:r>
              <a:rPr lang="en-US" sz="1800" dirty="0">
                <a:solidFill>
                  <a:srgbClr val="002060"/>
                </a:solidFill>
                <a:effectLst/>
                <a:latin typeface="+mj-lt"/>
                <a:ea typeface="Calibri" panose="020F0502020204030204" pitchFamily="34" charset="0"/>
                <a:cs typeface="Times New Roman" panose="02020603050405020304" pitchFamily="18" charset="0"/>
              </a:rPr>
              <a:t> inferiority, equivalence, </a:t>
            </a:r>
            <a:r>
              <a:rPr lang="en-US" sz="1800" b="1" dirty="0">
                <a:solidFill>
                  <a:srgbClr val="002060"/>
                </a:solidFill>
                <a:effectLst/>
                <a:latin typeface="+mj-lt"/>
                <a:ea typeface="Calibri" panose="020F0502020204030204" pitchFamily="34" charset="0"/>
                <a:cs typeface="Times New Roman" panose="02020603050405020304" pitchFamily="18" charset="0"/>
              </a:rPr>
              <a:t>noninferiority, futility, and harm</a:t>
            </a:r>
            <a:endParaRPr lang="en-US" sz="1800" dirty="0">
              <a:solidFill>
                <a:srgbClr val="002060"/>
              </a:solidFill>
              <a:effectLst/>
              <a:latin typeface="+mj-lt"/>
              <a:ea typeface="Calibri" panose="020F0502020204030204" pitchFamily="34" charset="0"/>
              <a:cs typeface="Times New Roman" panose="02020603050405020304" pitchFamily="18" charset="0"/>
            </a:endParaRPr>
          </a:p>
          <a:p>
            <a:pPr marL="457200" lvl="1" indent="0">
              <a:buNone/>
            </a:pPr>
            <a:r>
              <a:rPr lang="en-US" sz="1800" dirty="0">
                <a:solidFill>
                  <a:srgbClr val="002060"/>
                </a:solidFill>
                <a:effectLst/>
                <a:latin typeface="+mj-lt"/>
                <a:ea typeface="Calibri" panose="020F0502020204030204" pitchFamily="34" charset="0"/>
                <a:cs typeface="Times New Roman" panose="02020603050405020304" pitchFamily="18" charset="0"/>
              </a:rPr>
              <a:t>- Core protocol sets default thresholds for statistical triggers</a:t>
            </a:r>
          </a:p>
          <a:p>
            <a:r>
              <a:rPr lang="en-US" sz="2200" dirty="0">
                <a:solidFill>
                  <a:srgbClr val="002060"/>
                </a:solidFill>
                <a:latin typeface="+mj-lt"/>
              </a:rPr>
              <a:t>Adaptive analyses will occur frequently, approximately proportional to the rate of recruitment</a:t>
            </a:r>
          </a:p>
          <a:p>
            <a:r>
              <a:rPr lang="en-US" sz="2200" dirty="0">
                <a:solidFill>
                  <a:srgbClr val="002060"/>
                </a:solidFill>
                <a:latin typeface="+mj-lt"/>
              </a:rPr>
              <a:t>Response Adaptive Randomization: proportions are determined by analysis of the available data informing the primary outcome measure in participants </a:t>
            </a:r>
            <a:r>
              <a:rPr lang="en-US" sz="2200" b="1" dirty="0">
                <a:solidFill>
                  <a:srgbClr val="002060"/>
                </a:solidFill>
                <a:latin typeface="+mj-lt"/>
              </a:rPr>
              <a:t>after at least 28-days of follow-up </a:t>
            </a:r>
          </a:p>
          <a:p>
            <a:pPr marL="457200" lvl="1" indent="0">
              <a:buNone/>
            </a:pPr>
            <a:r>
              <a:rPr lang="en-US" sz="1800" dirty="0">
                <a:solidFill>
                  <a:srgbClr val="002060"/>
                </a:solidFill>
                <a:latin typeface="+mj-lt"/>
              </a:rPr>
              <a:t>- For domains with only two available interventions, default is that RAR will not be applied</a:t>
            </a:r>
          </a:p>
          <a:p>
            <a:pPr marL="457200" lvl="1" indent="0">
              <a:buNone/>
            </a:pPr>
            <a:r>
              <a:rPr lang="en-US" sz="1800" dirty="0">
                <a:solidFill>
                  <a:srgbClr val="002060"/>
                </a:solidFill>
                <a:latin typeface="+mj-lt"/>
              </a:rPr>
              <a:t>- Allocation proportions capped at 60% for two-intervention domains, unless otherwise specified</a:t>
            </a: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normAutofit/>
          </a:bodyPr>
          <a:lstStyle/>
          <a:p>
            <a:r>
              <a:rPr lang="nl-NL" sz="3200" dirty="0">
                <a:solidFill>
                  <a:srgbClr val="002060"/>
                </a:solidFill>
                <a:latin typeface="+mn-lt"/>
              </a:rPr>
              <a:t>9. Statistics</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16</a:t>
            </a:r>
          </a:p>
        </p:txBody>
      </p:sp>
    </p:spTree>
    <p:extLst>
      <p:ext uri="{BB962C8B-B14F-4D97-AF65-F5344CB8AC3E}">
        <p14:creationId xmlns:p14="http://schemas.microsoft.com/office/powerpoint/2010/main" val="1704493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8899624"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cap="none" dirty="0">
                <a:solidFill>
                  <a:schemeClr val="bg1"/>
                </a:solidFill>
                <a:latin typeface="Calibri" panose="020F0502020204030204" pitchFamily="34" charset="0"/>
                <a:cs typeface="Calibri" panose="020F0502020204030204" pitchFamily="34" charset="0"/>
              </a:rPr>
              <a:t>Domain </a:t>
            </a:r>
            <a:r>
              <a:rPr lang="nl-NL" sz="5400" cap="none" dirty="0" err="1">
                <a:solidFill>
                  <a:schemeClr val="bg1"/>
                </a:solidFill>
                <a:latin typeface="Calibri" panose="020F0502020204030204" pitchFamily="34" charset="0"/>
                <a:cs typeface="Calibri" panose="020F0502020204030204" pitchFamily="34" charset="0"/>
              </a:rPr>
              <a:t>Specific</a:t>
            </a:r>
            <a:r>
              <a:rPr lang="nl-NL" sz="5400" cap="none" dirty="0">
                <a:solidFill>
                  <a:schemeClr val="bg1"/>
                </a:solidFill>
                <a:latin typeface="Calibri" panose="020F0502020204030204" pitchFamily="34" charset="0"/>
                <a:cs typeface="Calibri" panose="020F0502020204030204" pitchFamily="34" charset="0"/>
              </a:rPr>
              <a:t> Appendices</a:t>
            </a:r>
            <a:endParaRPr lang="nl-NL" sz="54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r>
              <a:rPr lang="en-US" dirty="0"/>
              <a:t>17</a:t>
            </a:r>
          </a:p>
        </p:txBody>
      </p:sp>
      <p:pic>
        <p:nvPicPr>
          <p:cNvPr id="3" name="Picture 4">
            <a:extLst>
              <a:ext uri="{FF2B5EF4-FFF2-40B4-BE49-F238E27FC236}">
                <a16:creationId xmlns:a16="http://schemas.microsoft.com/office/drawing/2014/main" id="{B43F0D96-A399-465D-03DD-3EB27CA73D94}"/>
              </a:ext>
            </a:extLst>
          </p:cNvPr>
          <p:cNvPicPr>
            <a:picLocks noChangeAspect="1"/>
          </p:cNvPicPr>
          <p:nvPr/>
        </p:nvPicPr>
        <p:blipFill rotWithShape="1">
          <a:blip r:embed="rId4"/>
          <a:srcRect l="15265" t="22829" r="57837" b="20919"/>
          <a:stretch/>
        </p:blipFill>
        <p:spPr>
          <a:xfrm>
            <a:off x="856087" y="2328414"/>
            <a:ext cx="1504342"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4B6D66C1-8C87-D284-FE19-6704C41A0D90}"/>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9598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18</a:t>
            </a:r>
          </a:p>
        </p:txBody>
      </p:sp>
      <p:sp>
        <p:nvSpPr>
          <p:cNvPr id="8" name="Tijdelijke aanduiding voor inhoud 7">
            <a:extLst>
              <a:ext uri="{FF2B5EF4-FFF2-40B4-BE49-F238E27FC236}">
                <a16:creationId xmlns:a16="http://schemas.microsoft.com/office/drawing/2014/main" id="{772E969E-B828-6AC4-2EAB-51F174E8FBDA}"/>
              </a:ext>
            </a:extLst>
          </p:cNvPr>
          <p:cNvSpPr>
            <a:spLocks noGrp="1"/>
          </p:cNvSpPr>
          <p:nvPr>
            <p:ph idx="1"/>
          </p:nvPr>
        </p:nvSpPr>
        <p:spPr>
          <a:xfrm>
            <a:off x="833755" y="773213"/>
            <a:ext cx="5835555" cy="3448124"/>
          </a:xfrm>
        </p:spPr>
        <p:txBody>
          <a:bodyPr>
            <a:normAutofit fontScale="92500" lnSpcReduction="10000"/>
          </a:bodyPr>
          <a:lstStyle/>
          <a:p>
            <a:pPr marL="0" indent="0">
              <a:buNone/>
            </a:pPr>
            <a:r>
              <a:rPr lang="en-US" sz="3500" b="1" dirty="0">
                <a:solidFill>
                  <a:srgbClr val="002060"/>
                </a:solidFill>
                <a:latin typeface="+mj-lt"/>
              </a:rPr>
              <a:t>Refer to DSAs for:</a:t>
            </a:r>
            <a:br>
              <a:rPr lang="en-US" sz="2200" dirty="0">
                <a:solidFill>
                  <a:srgbClr val="002060"/>
                </a:solidFill>
                <a:latin typeface="+mj-lt"/>
              </a:rPr>
            </a:br>
            <a:endParaRPr lang="en-US" sz="2200" dirty="0">
              <a:solidFill>
                <a:srgbClr val="002060"/>
              </a:solidFill>
              <a:latin typeface="+mj-lt"/>
            </a:endParaRPr>
          </a:p>
          <a:p>
            <a:r>
              <a:rPr lang="en-US" sz="2200" dirty="0">
                <a:solidFill>
                  <a:srgbClr val="002060"/>
                </a:solidFill>
                <a:latin typeface="+mj-lt"/>
              </a:rPr>
              <a:t>Domain specific </a:t>
            </a:r>
            <a:r>
              <a:rPr lang="en-US" sz="2200" b="1" dirty="0">
                <a:solidFill>
                  <a:srgbClr val="002060"/>
                </a:solidFill>
                <a:latin typeface="+mj-lt"/>
              </a:rPr>
              <a:t>eligibility criteria</a:t>
            </a:r>
          </a:p>
          <a:p>
            <a:r>
              <a:rPr lang="en-US" sz="2200" dirty="0">
                <a:solidFill>
                  <a:srgbClr val="002060"/>
                </a:solidFill>
                <a:latin typeface="+mj-lt"/>
              </a:rPr>
              <a:t>Domain </a:t>
            </a:r>
            <a:r>
              <a:rPr lang="en-US" sz="2200" b="1" dirty="0">
                <a:solidFill>
                  <a:srgbClr val="002060"/>
                </a:solidFill>
                <a:latin typeface="+mj-lt"/>
              </a:rPr>
              <a:t>rationale</a:t>
            </a:r>
          </a:p>
          <a:p>
            <a:r>
              <a:rPr lang="en-US" sz="2200" b="1" dirty="0">
                <a:solidFill>
                  <a:srgbClr val="002060"/>
                </a:solidFill>
                <a:latin typeface="+mj-lt"/>
              </a:rPr>
              <a:t>Concomitant care</a:t>
            </a:r>
          </a:p>
          <a:p>
            <a:r>
              <a:rPr lang="en-US" sz="2200" dirty="0">
                <a:solidFill>
                  <a:srgbClr val="002060"/>
                </a:solidFill>
                <a:latin typeface="+mj-lt"/>
              </a:rPr>
              <a:t>Potential </a:t>
            </a:r>
            <a:r>
              <a:rPr lang="en-US" sz="2200" b="1" dirty="0">
                <a:solidFill>
                  <a:srgbClr val="002060"/>
                </a:solidFill>
                <a:latin typeface="+mj-lt"/>
              </a:rPr>
              <a:t>domain-specific adverse events</a:t>
            </a:r>
          </a:p>
          <a:p>
            <a:r>
              <a:rPr lang="en-US" sz="2200" dirty="0">
                <a:solidFill>
                  <a:srgbClr val="002060"/>
                </a:solidFill>
                <a:latin typeface="+mj-lt"/>
              </a:rPr>
              <a:t>Domain-specific </a:t>
            </a:r>
            <a:r>
              <a:rPr lang="en-US" sz="2200" b="1" dirty="0">
                <a:solidFill>
                  <a:srgbClr val="002060"/>
                </a:solidFill>
                <a:latin typeface="+mj-lt"/>
              </a:rPr>
              <a:t>endpoints</a:t>
            </a:r>
            <a:r>
              <a:rPr lang="en-US" sz="2200" dirty="0">
                <a:solidFill>
                  <a:srgbClr val="002060"/>
                </a:solidFill>
                <a:latin typeface="+mj-lt"/>
              </a:rPr>
              <a:t> 	</a:t>
            </a:r>
          </a:p>
          <a:p>
            <a:r>
              <a:rPr lang="en-US" sz="2200" dirty="0">
                <a:solidFill>
                  <a:srgbClr val="002060"/>
                </a:solidFill>
                <a:latin typeface="+mj-lt"/>
              </a:rPr>
              <a:t>Domain-specific </a:t>
            </a:r>
            <a:r>
              <a:rPr lang="en-GB" sz="2200" b="1" dirty="0">
                <a:solidFill>
                  <a:srgbClr val="002060"/>
                </a:solidFill>
                <a:latin typeface="+mj-lt"/>
              </a:rPr>
              <a:t>protocol deviations</a:t>
            </a:r>
          </a:p>
          <a:p>
            <a:r>
              <a:rPr lang="en-US" sz="2200" b="1" dirty="0">
                <a:solidFill>
                  <a:srgbClr val="002060"/>
                </a:solidFill>
                <a:latin typeface="+mj-lt"/>
              </a:rPr>
              <a:t>Other</a:t>
            </a:r>
            <a:r>
              <a:rPr lang="en-US" sz="2200" dirty="0">
                <a:solidFill>
                  <a:srgbClr val="002060"/>
                </a:solidFill>
                <a:latin typeface="+mj-lt"/>
              </a:rPr>
              <a:t> domain specific information</a:t>
            </a:r>
          </a:p>
          <a:p>
            <a:endParaRPr lang="en-GB" sz="2200" dirty="0">
              <a:solidFill>
                <a:srgbClr val="002060"/>
              </a:solidFill>
              <a:latin typeface="+mj-lt"/>
            </a:endParaRPr>
          </a:p>
          <a:p>
            <a:endParaRPr lang="nl-NL" sz="2200" dirty="0">
              <a:solidFill>
                <a:srgbClr val="002060"/>
              </a:solidFill>
              <a:latin typeface="+mj-lt"/>
            </a:endParaRPr>
          </a:p>
          <a:p>
            <a:pPr marL="0" indent="0">
              <a:buNone/>
            </a:pPr>
            <a:endParaRPr lang="nl-NL" sz="2200" dirty="0">
              <a:solidFill>
                <a:srgbClr val="002060"/>
              </a:solidFill>
              <a:latin typeface="+mj-lt"/>
            </a:endParaRPr>
          </a:p>
        </p:txBody>
      </p:sp>
    </p:spTree>
    <p:extLst>
      <p:ext uri="{BB962C8B-B14F-4D97-AF65-F5344CB8AC3E}">
        <p14:creationId xmlns:p14="http://schemas.microsoft.com/office/powerpoint/2010/main" val="2408477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C49B0-FFB0-B016-4B4B-3328F9B8369F}"/>
              </a:ext>
            </a:extLst>
          </p:cNvPr>
          <p:cNvSpPr>
            <a:spLocks noGrp="1"/>
          </p:cNvSpPr>
          <p:nvPr>
            <p:ph type="title"/>
          </p:nvPr>
        </p:nvSpPr>
        <p:spPr/>
        <p:txBody>
          <a:bodyPr>
            <a:normAutofit/>
          </a:bodyPr>
          <a:lstStyle/>
          <a:p>
            <a:r>
              <a:rPr lang="nl-NL" sz="3200" dirty="0">
                <a:solidFill>
                  <a:srgbClr val="002060"/>
                </a:solidFill>
                <a:latin typeface="+mn-lt"/>
              </a:rPr>
              <a:t>General Domain Updates</a:t>
            </a:r>
          </a:p>
        </p:txBody>
      </p:sp>
      <p:sp>
        <p:nvSpPr>
          <p:cNvPr id="3" name="Tijdelijke aanduiding voor inhoud 2">
            <a:extLst>
              <a:ext uri="{FF2B5EF4-FFF2-40B4-BE49-F238E27FC236}">
                <a16:creationId xmlns:a16="http://schemas.microsoft.com/office/drawing/2014/main" id="{D3571A8C-9F18-8C18-8828-E023C3F301DF}"/>
              </a:ext>
            </a:extLst>
          </p:cNvPr>
          <p:cNvSpPr>
            <a:spLocks noGrp="1"/>
          </p:cNvSpPr>
          <p:nvPr>
            <p:ph idx="1"/>
          </p:nvPr>
        </p:nvSpPr>
        <p:spPr>
          <a:xfrm>
            <a:off x="833755" y="1714156"/>
            <a:ext cx="10515600" cy="4351338"/>
          </a:xfrm>
        </p:spPr>
        <p:txBody>
          <a:bodyPr>
            <a:normAutofit/>
          </a:bodyPr>
          <a:lstStyle/>
          <a:p>
            <a:pPr fontAlgn="base"/>
            <a:r>
              <a:rPr lang="en-US" sz="2200" dirty="0">
                <a:solidFill>
                  <a:srgbClr val="002060"/>
                </a:solidFill>
                <a:latin typeface="+mj-lt"/>
              </a:rPr>
              <a:t>The broadening of Platform-level eligibility criteria mean that domain-level eligibility criteria wording has been updated to ensure continuity and correct domain constraints:</a:t>
            </a:r>
          </a:p>
          <a:p>
            <a:pPr lvl="2" fontAlgn="base"/>
            <a:r>
              <a:rPr lang="nl-NL" dirty="0">
                <a:solidFill>
                  <a:srgbClr val="002060"/>
                </a:solidFill>
              </a:rPr>
              <a:t>Removal of pandemic/non-pandemic strata in all DSAs. </a:t>
            </a:r>
          </a:p>
          <a:p>
            <a:pPr lvl="2" fontAlgn="base"/>
            <a:r>
              <a:rPr lang="nl-NL" dirty="0">
                <a:solidFill>
                  <a:srgbClr val="002060"/>
                </a:solidFill>
              </a:rPr>
              <a:t>Addition of age strata in relevant DSAs (flu domains). </a:t>
            </a:r>
          </a:p>
          <a:p>
            <a:pPr lvl="2" fontAlgn="base"/>
            <a:r>
              <a:rPr lang="nl-NL" dirty="0">
                <a:solidFill>
                  <a:srgbClr val="002060"/>
                </a:solidFill>
              </a:rPr>
              <a:t>Consistency in mention of the moderate state in steroid and antiviral DSAs.</a:t>
            </a:r>
            <a:br>
              <a:rPr lang="nl-NL" dirty="0">
                <a:solidFill>
                  <a:srgbClr val="002060"/>
                </a:solidFill>
              </a:rPr>
            </a:br>
            <a:endParaRPr lang="en-US" sz="1000" dirty="0">
              <a:solidFill>
                <a:srgbClr val="002060"/>
              </a:solidFill>
              <a:latin typeface="+mj-lt"/>
            </a:endParaRPr>
          </a:p>
          <a:p>
            <a:pPr fontAlgn="base"/>
            <a:r>
              <a:rPr lang="en-US" sz="2200" dirty="0">
                <a:solidFill>
                  <a:srgbClr val="002060"/>
                </a:solidFill>
                <a:latin typeface="+mj-lt"/>
              </a:rPr>
              <a:t>Although it may look like there are a lot of changes, </a:t>
            </a:r>
            <a:r>
              <a:rPr lang="en-US" sz="2200" b="1" dirty="0">
                <a:solidFill>
                  <a:srgbClr val="002060"/>
                </a:solidFill>
                <a:latin typeface="+mj-lt"/>
              </a:rPr>
              <a:t>in practice the patients who are eligible for these domains will be the same as were eligible under previous versions</a:t>
            </a:r>
            <a:r>
              <a:rPr lang="en-US" sz="2200" dirty="0">
                <a:solidFill>
                  <a:srgbClr val="002060"/>
                </a:solidFill>
                <a:latin typeface="+mj-lt"/>
              </a:rPr>
              <a:t>.</a:t>
            </a:r>
          </a:p>
          <a:p>
            <a:pPr fontAlgn="base"/>
            <a:r>
              <a:rPr lang="en-US" sz="2200" dirty="0">
                <a:solidFill>
                  <a:srgbClr val="002060"/>
                </a:solidFill>
                <a:latin typeface="+mj-lt"/>
              </a:rPr>
              <a:t>In most cases there are </a:t>
            </a:r>
            <a:r>
              <a:rPr lang="en-US" sz="2200" b="1" dirty="0">
                <a:solidFill>
                  <a:srgbClr val="002060"/>
                </a:solidFill>
                <a:latin typeface="+mj-lt"/>
              </a:rPr>
              <a:t>no changes to interventions </a:t>
            </a:r>
            <a:r>
              <a:rPr lang="en-US" sz="2200" dirty="0">
                <a:solidFill>
                  <a:srgbClr val="002060"/>
                </a:solidFill>
                <a:latin typeface="+mj-lt"/>
              </a:rPr>
              <a:t>or their delivery.  </a:t>
            </a:r>
          </a:p>
          <a:p>
            <a:pPr marL="0" indent="0">
              <a:buNone/>
            </a:pPr>
            <a:endParaRPr lang="nl-NL" sz="2200" dirty="0">
              <a:latin typeface="+mj-lt"/>
            </a:endParaRPr>
          </a:p>
        </p:txBody>
      </p:sp>
      <p:sp>
        <p:nvSpPr>
          <p:cNvPr id="5" name="Tijdelijke aanduiding voor dianummer 4">
            <a:extLst>
              <a:ext uri="{FF2B5EF4-FFF2-40B4-BE49-F238E27FC236}">
                <a16:creationId xmlns:a16="http://schemas.microsoft.com/office/drawing/2014/main" id="{A13A04E5-DA94-4F86-7BE6-BA7F115C3319}"/>
              </a:ext>
            </a:extLst>
          </p:cNvPr>
          <p:cNvSpPr>
            <a:spLocks noGrp="1"/>
          </p:cNvSpPr>
          <p:nvPr>
            <p:ph type="sldNum" sz="quarter" idx="12"/>
          </p:nvPr>
        </p:nvSpPr>
        <p:spPr/>
        <p:txBody>
          <a:bodyPr/>
          <a:lstStyle/>
          <a:p>
            <a:r>
              <a:rPr lang="en-AU" dirty="0"/>
              <a:t>19</a:t>
            </a:r>
          </a:p>
        </p:txBody>
      </p:sp>
      <p:pic>
        <p:nvPicPr>
          <p:cNvPr id="6" name="Afbeelding 6">
            <a:extLst>
              <a:ext uri="{FF2B5EF4-FFF2-40B4-BE49-F238E27FC236}">
                <a16:creationId xmlns:a16="http://schemas.microsoft.com/office/drawing/2014/main" id="{5A1693FF-A47E-CE9F-9DD7-18E6309EBA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7" name="Afbeelding 6">
            <a:extLst>
              <a:ext uri="{FF2B5EF4-FFF2-40B4-BE49-F238E27FC236}">
                <a16:creationId xmlns:a16="http://schemas.microsoft.com/office/drawing/2014/main" id="{B9888B44-F84E-845A-C0D5-566D6677919F}"/>
              </a:ext>
            </a:extLst>
          </p:cNvPr>
          <p:cNvPicPr>
            <a:picLocks noChangeAspect="1"/>
          </p:cNvPicPr>
          <p:nvPr/>
        </p:nvPicPr>
        <p:blipFill>
          <a:blip r:embed="rId3"/>
          <a:stretch>
            <a:fillRect/>
          </a:stretch>
        </p:blipFill>
        <p:spPr>
          <a:xfrm>
            <a:off x="833755" y="341657"/>
            <a:ext cx="9396767" cy="154642"/>
          </a:xfrm>
          <a:prstGeom prst="rect">
            <a:avLst/>
          </a:prstGeom>
        </p:spPr>
      </p:pic>
    </p:spTree>
    <p:extLst>
      <p:ext uri="{BB962C8B-B14F-4D97-AF65-F5344CB8AC3E}">
        <p14:creationId xmlns:p14="http://schemas.microsoft.com/office/powerpoint/2010/main" val="3233808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20</a:t>
            </a:r>
          </a:p>
        </p:txBody>
      </p:sp>
      <p:sp>
        <p:nvSpPr>
          <p:cNvPr id="14" name="Rectangle 4">
            <a:extLst>
              <a:ext uri="{FF2B5EF4-FFF2-40B4-BE49-F238E27FC236}">
                <a16:creationId xmlns:a16="http://schemas.microsoft.com/office/drawing/2014/main" id="{A25AED8E-398E-1769-711F-636853B6A5FE}"/>
              </a:ext>
            </a:extLst>
          </p:cNvPr>
          <p:cNvSpPr>
            <a:spLocks noChangeArrowheads="1"/>
          </p:cNvSpPr>
          <p:nvPr/>
        </p:nvSpPr>
        <p:spPr bwMode="auto">
          <a:xfrm>
            <a:off x="1889125" y="1836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17" name="Tabel 16">
            <a:extLst>
              <a:ext uri="{FF2B5EF4-FFF2-40B4-BE49-F238E27FC236}">
                <a16:creationId xmlns:a16="http://schemas.microsoft.com/office/drawing/2014/main" id="{25CFF269-893A-7DA2-7F84-342B1B41A16B}"/>
              </a:ext>
            </a:extLst>
          </p:cNvPr>
          <p:cNvGraphicFramePr>
            <a:graphicFrameLocks noGrp="1"/>
          </p:cNvGraphicFramePr>
          <p:nvPr>
            <p:extLst>
              <p:ext uri="{D42A27DB-BD31-4B8C-83A1-F6EECF244321}">
                <p14:modId xmlns:p14="http://schemas.microsoft.com/office/powerpoint/2010/main" val="2652171424"/>
              </p:ext>
            </p:extLst>
          </p:nvPr>
        </p:nvGraphicFramePr>
        <p:xfrm>
          <a:off x="833755" y="1599128"/>
          <a:ext cx="9800376" cy="4160520"/>
        </p:xfrm>
        <a:graphic>
          <a:graphicData uri="http://schemas.openxmlformats.org/drawingml/2006/table">
            <a:tbl>
              <a:tblPr/>
              <a:tblGrid>
                <a:gridCol w="2423795">
                  <a:extLst>
                    <a:ext uri="{9D8B030D-6E8A-4147-A177-3AD203B41FA5}">
                      <a16:colId xmlns:a16="http://schemas.microsoft.com/office/drawing/2014/main" val="1614000430"/>
                    </a:ext>
                  </a:extLst>
                </a:gridCol>
                <a:gridCol w="1343025">
                  <a:extLst>
                    <a:ext uri="{9D8B030D-6E8A-4147-A177-3AD203B41FA5}">
                      <a16:colId xmlns:a16="http://schemas.microsoft.com/office/drawing/2014/main" val="2189182691"/>
                    </a:ext>
                  </a:extLst>
                </a:gridCol>
                <a:gridCol w="1457325">
                  <a:extLst>
                    <a:ext uri="{9D8B030D-6E8A-4147-A177-3AD203B41FA5}">
                      <a16:colId xmlns:a16="http://schemas.microsoft.com/office/drawing/2014/main" val="1200043906"/>
                    </a:ext>
                  </a:extLst>
                </a:gridCol>
                <a:gridCol w="1614488">
                  <a:extLst>
                    <a:ext uri="{9D8B030D-6E8A-4147-A177-3AD203B41FA5}">
                      <a16:colId xmlns:a16="http://schemas.microsoft.com/office/drawing/2014/main" val="3945793854"/>
                    </a:ext>
                  </a:extLst>
                </a:gridCol>
                <a:gridCol w="1500187">
                  <a:extLst>
                    <a:ext uri="{9D8B030D-6E8A-4147-A177-3AD203B41FA5}">
                      <a16:colId xmlns:a16="http://schemas.microsoft.com/office/drawing/2014/main" val="3596534476"/>
                    </a:ext>
                  </a:extLst>
                </a:gridCol>
                <a:gridCol w="1461556">
                  <a:extLst>
                    <a:ext uri="{9D8B030D-6E8A-4147-A177-3AD203B41FA5}">
                      <a16:colId xmlns:a16="http://schemas.microsoft.com/office/drawing/2014/main" val="1342768862"/>
                    </a:ext>
                  </a:extLst>
                </a:gridCol>
              </a:tblGrid>
              <a:tr h="335280">
                <a:tc>
                  <a:txBody>
                    <a:bodyPr/>
                    <a:lstStyle/>
                    <a:p>
                      <a:pPr rtl="0" fontAlgn="ctr">
                        <a:buNone/>
                      </a:pPr>
                      <a:r>
                        <a:rPr lang="nl-NL" sz="1600" b="1" i="0" u="none" strike="noStrike" dirty="0">
                          <a:solidFill>
                            <a:srgbClr val="FFFFFF"/>
                          </a:solidFill>
                          <a:effectLst/>
                          <a:latin typeface="Calibri" panose="020F0502020204030204" pitchFamily="34" charset="0"/>
                        </a:rPr>
                        <a:t>Domain</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4472C4"/>
                    </a:solidFill>
                  </a:tcPr>
                </a:tc>
                <a:tc>
                  <a:txBody>
                    <a:bodyPr/>
                    <a:lstStyle/>
                    <a:p>
                      <a:pPr algn="ctr" rtl="0" fontAlgn="ctr">
                        <a:buNone/>
                      </a:pPr>
                      <a:r>
                        <a:rPr lang="nl-NL" sz="1600" b="1" i="0" u="none" strike="noStrike">
                          <a:solidFill>
                            <a:srgbClr val="FFFFFF"/>
                          </a:solidFill>
                          <a:effectLst/>
                          <a:latin typeface="Calibri" panose="020F0502020204030204" pitchFamily="34" charset="0"/>
                        </a:rPr>
                        <a:t>Moderate State</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4472C4"/>
                    </a:solidFill>
                  </a:tcPr>
                </a:tc>
                <a:tc>
                  <a:txBody>
                    <a:bodyPr/>
                    <a:lstStyle/>
                    <a:p>
                      <a:pPr algn="ctr" rtl="0" fontAlgn="ctr">
                        <a:buNone/>
                      </a:pPr>
                      <a:r>
                        <a:rPr lang="nl-NL" sz="1600" b="1" i="0" u="none" strike="noStrike" dirty="0">
                          <a:solidFill>
                            <a:srgbClr val="FFFFFF"/>
                          </a:solidFill>
                          <a:effectLst/>
                          <a:latin typeface="Calibri" panose="020F0502020204030204" pitchFamily="34" charset="0"/>
                        </a:rPr>
                        <a:t>Severe State</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4472C4"/>
                    </a:solidFill>
                  </a:tcPr>
                </a:tc>
                <a:tc>
                  <a:txBody>
                    <a:bodyPr/>
                    <a:lstStyle/>
                    <a:p>
                      <a:pPr algn="ctr" rtl="0" fontAlgn="ctr">
                        <a:buNone/>
                      </a:pPr>
                      <a:r>
                        <a:rPr lang="nl-NL" sz="1600" b="1" i="0" u="none" strike="noStrike" dirty="0" err="1">
                          <a:solidFill>
                            <a:srgbClr val="FFFFFF"/>
                          </a:solidFill>
                          <a:effectLst/>
                          <a:latin typeface="Calibri" panose="020F0502020204030204" pitchFamily="34" charset="0"/>
                        </a:rPr>
                        <a:t>Paediatric</a:t>
                      </a:r>
                      <a:r>
                        <a:rPr lang="nl-NL" sz="1600" b="1" i="0" u="none" strike="noStrike" dirty="0">
                          <a:solidFill>
                            <a:srgbClr val="FFFFFF"/>
                          </a:solidFill>
                          <a:effectLst/>
                          <a:latin typeface="Calibri" panose="020F0502020204030204" pitchFamily="34" charset="0"/>
                        </a:rPr>
                        <a:t> </a:t>
                      </a:r>
                      <a:endParaRPr lang="nl-NL" sz="1600" dirty="0">
                        <a:effectLst/>
                      </a:endParaRPr>
                    </a:p>
                    <a:p>
                      <a:pPr algn="ctr" rtl="0" fontAlgn="ctr">
                        <a:buNone/>
                      </a:pPr>
                      <a:r>
                        <a:rPr lang="nl-NL" sz="1600" b="1" i="0" u="none" strike="noStrike" dirty="0">
                          <a:solidFill>
                            <a:srgbClr val="FFFFFF"/>
                          </a:solidFill>
                          <a:effectLst/>
                          <a:latin typeface="Calibri" panose="020F0502020204030204" pitchFamily="34" charset="0"/>
                        </a:rPr>
                        <a:t>(≥28 </a:t>
                      </a:r>
                      <a:r>
                        <a:rPr lang="nl-NL" sz="1600" b="1" i="0" u="none" strike="noStrike" dirty="0" err="1">
                          <a:solidFill>
                            <a:srgbClr val="FFFFFF"/>
                          </a:solidFill>
                          <a:effectLst/>
                          <a:latin typeface="Calibri" panose="020F0502020204030204" pitchFamily="34" charset="0"/>
                        </a:rPr>
                        <a:t>days</a:t>
                      </a:r>
                      <a:r>
                        <a:rPr lang="nl-NL" sz="1600" b="1" i="0" u="none" strike="noStrike" dirty="0">
                          <a:solidFill>
                            <a:srgbClr val="FFFFFF"/>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4472C4"/>
                    </a:solidFill>
                  </a:tcPr>
                </a:tc>
                <a:tc>
                  <a:txBody>
                    <a:bodyPr/>
                    <a:lstStyle/>
                    <a:p>
                      <a:pPr algn="ctr" rtl="0" fontAlgn="ctr">
                        <a:buNone/>
                      </a:pPr>
                      <a:r>
                        <a:rPr lang="nl-NL" sz="1600" b="1" i="0" u="none" strike="noStrike" dirty="0">
                          <a:solidFill>
                            <a:srgbClr val="FFFFFF"/>
                          </a:solidFill>
                          <a:effectLst/>
                          <a:latin typeface="Calibri" panose="020F0502020204030204" pitchFamily="34" charset="0"/>
                        </a:rPr>
                        <a:t>Adolescent</a:t>
                      </a:r>
                      <a:endParaRPr lang="nl-NL" sz="1600" dirty="0">
                        <a:effectLst/>
                      </a:endParaRPr>
                    </a:p>
                    <a:p>
                      <a:pPr algn="ctr" rtl="0" fontAlgn="ctr">
                        <a:buNone/>
                      </a:pPr>
                      <a:r>
                        <a:rPr lang="nl-NL" sz="1600" b="1" i="0" u="none" strike="noStrike" dirty="0">
                          <a:solidFill>
                            <a:srgbClr val="FFFFFF"/>
                          </a:solidFill>
                          <a:effectLst/>
                          <a:latin typeface="Calibri" panose="020F0502020204030204" pitchFamily="34" charset="0"/>
                        </a:rPr>
                        <a:t>(≥12 </a:t>
                      </a:r>
                      <a:r>
                        <a:rPr lang="nl-NL" sz="1600" b="1" i="0" u="none" strike="noStrike" dirty="0" err="1">
                          <a:solidFill>
                            <a:srgbClr val="FFFFFF"/>
                          </a:solidFill>
                          <a:effectLst/>
                          <a:latin typeface="Calibri" panose="020F0502020204030204" pitchFamily="34" charset="0"/>
                        </a:rPr>
                        <a:t>years</a:t>
                      </a:r>
                      <a:r>
                        <a:rPr lang="nl-NL" sz="1600" b="1" i="0" u="none" strike="noStrike" dirty="0">
                          <a:solidFill>
                            <a:srgbClr val="FFFFFF"/>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4472C4"/>
                    </a:solidFill>
                  </a:tcPr>
                </a:tc>
                <a:tc>
                  <a:txBody>
                    <a:bodyPr/>
                    <a:lstStyle/>
                    <a:p>
                      <a:pPr algn="ctr" rtl="0" fontAlgn="ctr">
                        <a:buNone/>
                      </a:pPr>
                      <a:r>
                        <a:rPr lang="nl-NL" sz="1600" b="1" i="0" u="none" strike="noStrike" dirty="0">
                          <a:solidFill>
                            <a:srgbClr val="FFFFFF"/>
                          </a:solidFill>
                          <a:effectLst/>
                          <a:latin typeface="Calibri" panose="020F0502020204030204" pitchFamily="34" charset="0"/>
                        </a:rPr>
                        <a:t>Adult</a:t>
                      </a:r>
                      <a:endParaRPr lang="nl-NL" sz="1600" dirty="0">
                        <a:effectLst/>
                      </a:endParaRPr>
                    </a:p>
                    <a:p>
                      <a:pPr algn="ctr" rtl="0" fontAlgn="ctr">
                        <a:buNone/>
                      </a:pPr>
                      <a:r>
                        <a:rPr lang="nl-NL" sz="1600" b="1" i="0" u="none" strike="noStrike" dirty="0">
                          <a:solidFill>
                            <a:srgbClr val="FFFFFF"/>
                          </a:solidFill>
                          <a:effectLst/>
                          <a:latin typeface="Calibri" panose="020F0502020204030204" pitchFamily="34" charset="0"/>
                        </a:rPr>
                        <a:t>(≥18 </a:t>
                      </a:r>
                      <a:r>
                        <a:rPr lang="nl-NL" sz="1600" b="1" i="0" u="none" strike="noStrike" dirty="0" err="1">
                          <a:solidFill>
                            <a:srgbClr val="FFFFFF"/>
                          </a:solidFill>
                          <a:effectLst/>
                          <a:latin typeface="Calibri" panose="020F0502020204030204" pitchFamily="34" charset="0"/>
                        </a:rPr>
                        <a:t>years</a:t>
                      </a:r>
                      <a:r>
                        <a:rPr lang="nl-NL" sz="1600" b="1" i="0" u="none" strike="noStrike" dirty="0">
                          <a:solidFill>
                            <a:srgbClr val="FFFFFF"/>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812884976"/>
                  </a:ext>
                </a:extLst>
              </a:tr>
              <a:tr h="335280">
                <a:tc>
                  <a:txBody>
                    <a:bodyPr/>
                    <a:lstStyle/>
                    <a:p>
                      <a:pPr rtl="0" fontAlgn="ctr">
                        <a:buNone/>
                      </a:pPr>
                      <a:r>
                        <a:rPr lang="nl-NL" sz="1600" b="0" i="0" u="none" strike="noStrike" dirty="0" err="1">
                          <a:solidFill>
                            <a:srgbClr val="000000"/>
                          </a:solidFill>
                          <a:effectLst/>
                          <a:latin typeface="Calibri" panose="020F0502020204030204" pitchFamily="34" charset="0"/>
                        </a:rPr>
                        <a:t>Antibiotic</a:t>
                      </a:r>
                      <a:r>
                        <a:rPr lang="nl-NL" sz="1600" b="0" i="0" u="none" strike="noStrike" dirty="0">
                          <a:solidFill>
                            <a:srgbClr val="000000"/>
                          </a:solidFill>
                          <a:effectLst/>
                          <a:latin typeface="Calibri" panose="020F0502020204030204" pitchFamily="34" charset="0"/>
                        </a:rPr>
                        <a:t> Domain</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rgbClr val="FF0000"/>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rgbClr val="FF0000"/>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a:solidFill>
                            <a:srgbClr val="FF0000"/>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extLst>
                  <a:ext uri="{0D108BD9-81ED-4DB2-BD59-A6C34878D82A}">
                    <a16:rowId xmlns:a16="http://schemas.microsoft.com/office/drawing/2014/main" val="943754896"/>
                  </a:ext>
                </a:extLst>
              </a:tr>
              <a:tr h="335280">
                <a:tc>
                  <a:txBody>
                    <a:bodyPr/>
                    <a:lstStyle/>
                    <a:p>
                      <a:pPr rtl="0" fontAlgn="ctr">
                        <a:buNone/>
                      </a:pPr>
                      <a:r>
                        <a:rPr lang="nl-NL" sz="1600" b="0" i="0" u="none" strike="noStrike" dirty="0">
                          <a:solidFill>
                            <a:srgbClr val="000000"/>
                          </a:solidFill>
                          <a:effectLst/>
                          <a:latin typeface="Calibri" panose="020F0502020204030204" pitchFamily="34" charset="0"/>
                        </a:rPr>
                        <a:t>Macrolide </a:t>
                      </a:r>
                      <a:r>
                        <a:rPr lang="nl-NL" sz="1600" b="0" i="0" u="none" strike="noStrike" dirty="0" err="1">
                          <a:solidFill>
                            <a:srgbClr val="000000"/>
                          </a:solidFill>
                          <a:effectLst/>
                          <a:latin typeface="Calibri" panose="020F0502020204030204" pitchFamily="34" charset="0"/>
                        </a:rPr>
                        <a:t>Duration</a:t>
                      </a:r>
                      <a:r>
                        <a:rPr lang="nl-NL" sz="1600" b="0" i="0" u="none" strike="noStrike" dirty="0">
                          <a:solidFill>
                            <a:srgbClr val="000000"/>
                          </a:solidFill>
                          <a:effectLst/>
                          <a:latin typeface="Calibri" panose="020F0502020204030204" pitchFamily="34" charset="0"/>
                        </a:rPr>
                        <a:t> Domain</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rgbClr val="FF0000"/>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rgbClr val="FF0000"/>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rgbClr val="FF0000"/>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4143081911"/>
                  </a:ext>
                </a:extLst>
              </a:tr>
              <a:tr h="335280">
                <a:tc>
                  <a:txBody>
                    <a:bodyPr/>
                    <a:lstStyle/>
                    <a:p>
                      <a:pPr rtl="0" fontAlgn="ctr">
                        <a:buNone/>
                      </a:pPr>
                      <a:r>
                        <a:rPr lang="nl-NL" sz="1600" b="0" i="0" u="none" strike="noStrike">
                          <a:solidFill>
                            <a:srgbClr val="000000"/>
                          </a:solidFill>
                          <a:effectLst/>
                          <a:latin typeface="Calibri" panose="020F0502020204030204" pitchFamily="34" charset="0"/>
                        </a:rPr>
                        <a:t>Corticosteroid Domain</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extLst>
                  <a:ext uri="{0D108BD9-81ED-4DB2-BD59-A6C34878D82A}">
                    <a16:rowId xmlns:a16="http://schemas.microsoft.com/office/drawing/2014/main" val="2174851099"/>
                  </a:ext>
                </a:extLst>
              </a:tr>
              <a:tr h="335280">
                <a:tc>
                  <a:txBody>
                    <a:bodyPr/>
                    <a:lstStyle/>
                    <a:p>
                      <a:pPr rtl="0" fontAlgn="ctr">
                        <a:buNone/>
                      </a:pPr>
                      <a:r>
                        <a:rPr lang="nl-NL" sz="1600" b="0" i="0" u="none" strike="noStrike" dirty="0">
                          <a:solidFill>
                            <a:srgbClr val="000000"/>
                          </a:solidFill>
                          <a:effectLst/>
                          <a:latin typeface="Calibri" panose="020F0502020204030204" pitchFamily="34" charset="0"/>
                        </a:rPr>
                        <a:t>Influenza </a:t>
                      </a:r>
                      <a:r>
                        <a:rPr lang="nl-NL" sz="1600" b="0" i="0" u="none" strike="noStrike" dirty="0" err="1">
                          <a:solidFill>
                            <a:srgbClr val="000000"/>
                          </a:solidFill>
                          <a:effectLst/>
                          <a:latin typeface="Calibri" panose="020F0502020204030204" pitchFamily="34" charset="0"/>
                        </a:rPr>
                        <a:t>Antiviral</a:t>
                      </a:r>
                      <a:r>
                        <a:rPr lang="nl-NL" sz="1600" b="0" i="0" u="none" strike="noStrike" dirty="0">
                          <a:solidFill>
                            <a:srgbClr val="000000"/>
                          </a:solidFill>
                          <a:effectLst/>
                          <a:latin typeface="Calibri" panose="020F0502020204030204" pitchFamily="34" charset="0"/>
                        </a:rPr>
                        <a:t> Domain</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1686860574"/>
                  </a:ext>
                </a:extLst>
              </a:tr>
              <a:tr h="335280">
                <a:tc>
                  <a:txBody>
                    <a:bodyPr/>
                    <a:lstStyle/>
                    <a:p>
                      <a:pPr rtl="0" fontAlgn="ctr">
                        <a:buNone/>
                      </a:pPr>
                      <a:r>
                        <a:rPr lang="nl-NL" sz="1600" b="0" i="0" u="none" strike="noStrike" dirty="0">
                          <a:solidFill>
                            <a:srgbClr val="000000"/>
                          </a:solidFill>
                          <a:effectLst/>
                          <a:latin typeface="Calibri" panose="020F0502020204030204" pitchFamily="34" charset="0"/>
                        </a:rPr>
                        <a:t>Immunoglobulin Domain</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a:solidFill>
                            <a:srgbClr val="FF0000"/>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p>
                      <a:pPr algn="ctr" rtl="0" fontAlgn="ctr">
                        <a:buNone/>
                      </a:pPr>
                      <a:r>
                        <a:rPr lang="nl-NL" sz="1600" b="0" i="0" u="none" strike="noStrike" dirty="0">
                          <a:solidFill>
                            <a:srgbClr val="548135"/>
                          </a:solidFill>
                          <a:effectLst/>
                          <a:latin typeface="Calibri" panose="020F0502020204030204" pitchFamily="34" charset="0"/>
                        </a:rPr>
                        <a:t>(≥16 years)</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extLst>
                  <a:ext uri="{0D108BD9-81ED-4DB2-BD59-A6C34878D82A}">
                    <a16:rowId xmlns:a16="http://schemas.microsoft.com/office/drawing/2014/main" val="4048734026"/>
                  </a:ext>
                </a:extLst>
              </a:tr>
              <a:tr h="335280">
                <a:tc>
                  <a:txBody>
                    <a:bodyPr/>
                    <a:lstStyle/>
                    <a:p>
                      <a:pPr rtl="0" fontAlgn="ctr">
                        <a:buNone/>
                      </a:pPr>
                      <a:r>
                        <a:rPr lang="nl-NL" sz="1600" b="0" i="0" u="none" strike="noStrike" dirty="0">
                          <a:solidFill>
                            <a:schemeClr val="bg1">
                              <a:lumMod val="65000"/>
                            </a:schemeClr>
                          </a:solidFill>
                          <a:effectLst/>
                          <a:latin typeface="Calibri" panose="020F0502020204030204" pitchFamily="34" charset="0"/>
                        </a:rPr>
                        <a:t>Mechanical Ventilation Domain</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 - n/a UK</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chemeClr val="bg1">
                              <a:lumMod val="65000"/>
                            </a:schemeClr>
                          </a:solidFill>
                          <a:effectLst/>
                          <a:latin typeface="Calibri" panose="020F0502020204030204" pitchFamily="34" charset="0"/>
                        </a:rPr>
                        <a:t>🗶</a:t>
                      </a:r>
                      <a:endParaRPr lang="nl-NL" sz="160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 - n/a UK</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2625394933"/>
                  </a:ext>
                </a:extLst>
              </a:tr>
              <a:tr h="335280">
                <a:tc>
                  <a:txBody>
                    <a:bodyPr/>
                    <a:lstStyle/>
                    <a:p>
                      <a:pPr rtl="0" fontAlgn="ctr">
                        <a:buNone/>
                      </a:pPr>
                      <a:r>
                        <a:rPr lang="nl-NL" sz="1600" b="0" i="0" u="none" strike="noStrike">
                          <a:solidFill>
                            <a:schemeClr val="bg1">
                              <a:lumMod val="65000"/>
                            </a:schemeClr>
                          </a:solidFill>
                          <a:effectLst/>
                          <a:latin typeface="Calibri" panose="020F0502020204030204" pitchFamily="34" charset="0"/>
                        </a:rPr>
                        <a:t>Endothelial Domain</a:t>
                      </a:r>
                      <a:endParaRPr lang="nl-NL" sz="160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 n/a UK</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tc>
                  <a:txBody>
                    <a:bodyPr/>
                    <a:lstStyle/>
                    <a:p>
                      <a:pPr algn="ctr" rtl="0" fontAlgn="ctr">
                        <a:buNone/>
                      </a:pPr>
                      <a:r>
                        <a:rPr lang="nl-NL" sz="1600" b="0" i="0" u="none" strike="noStrike" dirty="0">
                          <a:solidFill>
                            <a:schemeClr val="bg1">
                              <a:lumMod val="65000"/>
                            </a:schemeClr>
                          </a:solidFill>
                          <a:effectLst/>
                          <a:latin typeface="Calibri" panose="020F0502020204030204" pitchFamily="34" charset="0"/>
                        </a:rPr>
                        <a:t>✔ - n/a UK</a:t>
                      </a:r>
                      <a:endParaRPr lang="nl-NL" sz="1600" dirty="0">
                        <a:solidFill>
                          <a:schemeClr val="bg1">
                            <a:lumMod val="65000"/>
                          </a:schemeClr>
                        </a:solidFill>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DD4EA"/>
                    </a:solidFill>
                  </a:tcPr>
                </a:tc>
                <a:extLst>
                  <a:ext uri="{0D108BD9-81ED-4DB2-BD59-A6C34878D82A}">
                    <a16:rowId xmlns:a16="http://schemas.microsoft.com/office/drawing/2014/main" val="542249704"/>
                  </a:ext>
                </a:extLst>
              </a:tr>
              <a:tr h="312420">
                <a:tc>
                  <a:txBody>
                    <a:bodyPr/>
                    <a:lstStyle/>
                    <a:p>
                      <a:pPr rtl="0" fontAlgn="ctr">
                        <a:buNone/>
                      </a:pPr>
                      <a:r>
                        <a:rPr lang="nl-NL" sz="1600" b="0" i="0" u="none" strike="noStrike" dirty="0">
                          <a:solidFill>
                            <a:srgbClr val="000000"/>
                          </a:solidFill>
                          <a:effectLst/>
                          <a:latin typeface="Calibri" panose="020F0502020204030204" pitchFamily="34" charset="0"/>
                        </a:rPr>
                        <a:t>Influenza Immune </a:t>
                      </a:r>
                      <a:r>
                        <a:rPr lang="nl-NL" sz="1600" b="0" i="0" u="none" strike="noStrike" dirty="0" err="1">
                          <a:solidFill>
                            <a:srgbClr val="000000"/>
                          </a:solidFill>
                          <a:effectLst/>
                          <a:latin typeface="Calibri" panose="020F0502020204030204" pitchFamily="34" charset="0"/>
                        </a:rPr>
                        <a:t>Modulation</a:t>
                      </a:r>
                      <a:r>
                        <a:rPr lang="nl-NL" sz="1600" b="0" i="0" u="none" strike="noStrike" dirty="0">
                          <a:solidFill>
                            <a:srgbClr val="000000"/>
                          </a:solidFill>
                          <a:effectLst/>
                          <a:latin typeface="Calibri" panose="020F0502020204030204" pitchFamily="34" charset="0"/>
                        </a:rPr>
                        <a:t> Domain</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rgbClr val="FF0000"/>
                          </a:solidFill>
                          <a:effectLst/>
                          <a:latin typeface="Calibri" panose="020F0502020204030204" pitchFamily="34" charset="0"/>
                        </a:rPr>
                        <a:t>🗶</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a:solidFill>
                            <a:srgbClr val="548135"/>
                          </a:solidFill>
                          <a:effectLst/>
                          <a:latin typeface="Calibri" panose="020F0502020204030204" pitchFamily="34" charset="0"/>
                        </a:rPr>
                        <a:t>✔</a:t>
                      </a:r>
                      <a:endParaRPr lang="nl-NL" sz="1600">
                        <a:effectLst/>
                      </a:endParaRPr>
                    </a:p>
                    <a:p>
                      <a:pPr algn="ctr" rtl="0" fontAlgn="ctr">
                        <a:buNone/>
                      </a:pPr>
                      <a:r>
                        <a:rPr lang="nl-NL" sz="1600" b="0" i="0" u="none" strike="noStrike">
                          <a:solidFill>
                            <a:srgbClr val="548135"/>
                          </a:solidFill>
                          <a:effectLst/>
                          <a:latin typeface="Calibri" panose="020F0502020204030204" pitchFamily="34" charset="0"/>
                        </a:rPr>
                        <a:t>(≥2 years)</a:t>
                      </a:r>
                      <a:endParaRPr lang="nl-NL" sz="160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tc>
                  <a:txBody>
                    <a:bodyPr/>
                    <a:lstStyle/>
                    <a:p>
                      <a:pPr algn="ctr" rtl="0" fontAlgn="ctr">
                        <a:buNone/>
                      </a:pPr>
                      <a:r>
                        <a:rPr lang="nl-NL" sz="1600" b="0" i="0" u="none" strike="noStrike" dirty="0">
                          <a:solidFill>
                            <a:srgbClr val="548135"/>
                          </a:solidFill>
                          <a:effectLst/>
                          <a:latin typeface="Calibri" panose="020F0502020204030204" pitchFamily="34" charset="0"/>
                        </a:rPr>
                        <a:t>✔</a:t>
                      </a:r>
                      <a:endParaRPr lang="nl-NL" sz="1600" dirty="0">
                        <a:effectLst/>
                      </a:endParaRPr>
                    </a:p>
                  </a:txBody>
                  <a:tcPr marL="76200" marR="76200" marT="38100" marB="3810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1417102712"/>
                  </a:ext>
                </a:extLst>
              </a:tr>
            </a:tbl>
          </a:graphicData>
        </a:graphic>
      </p:graphicFrame>
    </p:spTree>
    <p:extLst>
      <p:ext uri="{BB962C8B-B14F-4D97-AF65-F5344CB8AC3E}">
        <p14:creationId xmlns:p14="http://schemas.microsoft.com/office/powerpoint/2010/main" val="307104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8718858"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cap="none" dirty="0" err="1">
                <a:solidFill>
                  <a:schemeClr val="bg1"/>
                </a:solidFill>
                <a:latin typeface="Calibri" panose="020F0502020204030204" pitchFamily="34" charset="0"/>
                <a:cs typeface="Calibri" panose="020F0502020204030204" pitchFamily="34" charset="0"/>
              </a:rPr>
              <a:t>Regulatory</a:t>
            </a:r>
            <a:r>
              <a:rPr lang="nl-NL" sz="5400" cap="none" dirty="0">
                <a:solidFill>
                  <a:schemeClr val="bg1"/>
                </a:solidFill>
                <a:latin typeface="Calibri" panose="020F0502020204030204" pitchFamily="34" charset="0"/>
                <a:cs typeface="Calibri" panose="020F0502020204030204" pitchFamily="34" charset="0"/>
              </a:rPr>
              <a:t> background</a:t>
            </a:r>
            <a:endParaRPr lang="nl-NL" sz="20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3" name="Picture 4">
            <a:extLst>
              <a:ext uri="{FF2B5EF4-FFF2-40B4-BE49-F238E27FC236}">
                <a16:creationId xmlns:a16="http://schemas.microsoft.com/office/drawing/2014/main" id="{BF68761E-052B-ADB9-B300-C2176A0B865B}"/>
              </a:ext>
            </a:extLst>
          </p:cNvPr>
          <p:cNvPicPr>
            <a:picLocks noChangeAspect="1"/>
          </p:cNvPicPr>
          <p:nvPr/>
        </p:nvPicPr>
        <p:blipFill rotWithShape="1">
          <a:blip r:embed="rId4"/>
          <a:srcRect l="15265" t="22829" r="59168" b="20919"/>
          <a:stretch/>
        </p:blipFill>
        <p:spPr>
          <a:xfrm>
            <a:off x="856087" y="2328414"/>
            <a:ext cx="1429914"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E79A7B05-C52B-F929-62BD-2C4002918988}"/>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7322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D8F99-821D-2753-7C58-014A18EF06E3}"/>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AA2A5F9-02CB-FD99-32C8-5C071EAE12DE}"/>
              </a:ext>
            </a:extLst>
          </p:cNvPr>
          <p:cNvSpPr>
            <a:spLocks noGrp="1"/>
          </p:cNvSpPr>
          <p:nvPr>
            <p:ph idx="1"/>
          </p:nvPr>
        </p:nvSpPr>
        <p:spPr>
          <a:xfrm>
            <a:off x="833755" y="1807591"/>
            <a:ext cx="3950261" cy="3973442"/>
          </a:xfrm>
        </p:spPr>
        <p:txBody>
          <a:bodyPr>
            <a:normAutofit fontScale="92500" lnSpcReduction="10000"/>
          </a:bodyPr>
          <a:lstStyle/>
          <a:p>
            <a:pPr marL="0" indent="0">
              <a:buNone/>
            </a:pPr>
            <a:r>
              <a:rPr lang="nl-NL" sz="2600" b="1" dirty="0">
                <a:solidFill>
                  <a:srgbClr val="002060"/>
                </a:solidFill>
                <a:latin typeface="+mj-lt"/>
              </a:rPr>
              <a:t>Steroid eligibility </a:t>
            </a:r>
            <a:endParaRPr lang="nl-NL" sz="2600" b="1" dirty="0">
              <a:latin typeface="+mj-lt"/>
            </a:endParaRPr>
          </a:p>
          <a:p>
            <a:r>
              <a:rPr lang="en-US" sz="2200" dirty="0">
                <a:solidFill>
                  <a:srgbClr val="002060"/>
                </a:solidFill>
                <a:latin typeface="+mj-lt"/>
              </a:rPr>
              <a:t>CAP is removed from platform incl. criteria, but added to steroid domain incl. criteria for severely ill patients</a:t>
            </a:r>
          </a:p>
          <a:p>
            <a:r>
              <a:rPr lang="en-GB" sz="2200" dirty="0">
                <a:solidFill>
                  <a:srgbClr val="002060"/>
                </a:solidFill>
                <a:latin typeface="+mj-lt"/>
              </a:rPr>
              <a:t>Patients must have a lower resp. tract infection (platform is open to lower and upper)</a:t>
            </a:r>
          </a:p>
          <a:p>
            <a:r>
              <a:rPr lang="en-GB" sz="2200" dirty="0">
                <a:solidFill>
                  <a:srgbClr val="002060"/>
                </a:solidFill>
                <a:latin typeface="+mj-lt"/>
              </a:rPr>
              <a:t>Confirmed SARS-CoV-2 infection is an exclusion</a:t>
            </a:r>
          </a:p>
          <a:p>
            <a:r>
              <a:rPr lang="en-GB" sz="2200" dirty="0">
                <a:solidFill>
                  <a:srgbClr val="002060"/>
                </a:solidFill>
                <a:latin typeface="+mj-lt"/>
              </a:rPr>
              <a:t>Hospital-acquired respiratory tract infection is an exclusion except for flu</a:t>
            </a:r>
          </a:p>
          <a:p>
            <a:endParaRPr lang="en-GB" dirty="0"/>
          </a:p>
          <a:p>
            <a:endParaRPr lang="en-US" sz="2400" dirty="0">
              <a:solidFill>
                <a:srgbClr val="002060"/>
              </a:solidFill>
            </a:endParaRPr>
          </a:p>
          <a:p>
            <a:endParaRPr lang="en-US" sz="2400" dirty="0">
              <a:solidFill>
                <a:srgbClr val="002060"/>
              </a:solidFill>
            </a:endParaRPr>
          </a:p>
          <a:p>
            <a:endParaRPr lang="en-US" sz="2400" dirty="0">
              <a:solidFill>
                <a:srgbClr val="002060"/>
              </a:solidFill>
              <a:latin typeface="+mj-lt"/>
            </a:endParaRPr>
          </a:p>
          <a:p>
            <a:endParaRPr lang="nl-NL" sz="2200" dirty="0">
              <a:latin typeface="+mj-lt"/>
            </a:endParaRPr>
          </a:p>
          <a:p>
            <a:endParaRPr lang="nl-NL" sz="2200" dirty="0">
              <a:latin typeface="+mj-lt"/>
            </a:endParaRPr>
          </a:p>
        </p:txBody>
      </p:sp>
      <p:sp>
        <p:nvSpPr>
          <p:cNvPr id="5" name="Tijdelijke aanduiding voor dianummer 4">
            <a:extLst>
              <a:ext uri="{FF2B5EF4-FFF2-40B4-BE49-F238E27FC236}">
                <a16:creationId xmlns:a16="http://schemas.microsoft.com/office/drawing/2014/main" id="{714D4C92-5AEF-9418-187A-3BCD673F768A}"/>
              </a:ext>
            </a:extLst>
          </p:cNvPr>
          <p:cNvSpPr>
            <a:spLocks noGrp="1"/>
          </p:cNvSpPr>
          <p:nvPr>
            <p:ph type="sldNum" sz="quarter" idx="12"/>
          </p:nvPr>
        </p:nvSpPr>
        <p:spPr/>
        <p:txBody>
          <a:bodyPr/>
          <a:lstStyle/>
          <a:p>
            <a:r>
              <a:rPr lang="en-AU" dirty="0"/>
              <a:t>21</a:t>
            </a:r>
          </a:p>
        </p:txBody>
      </p:sp>
      <p:pic>
        <p:nvPicPr>
          <p:cNvPr id="6" name="Afbeelding 6">
            <a:extLst>
              <a:ext uri="{FF2B5EF4-FFF2-40B4-BE49-F238E27FC236}">
                <a16:creationId xmlns:a16="http://schemas.microsoft.com/office/drawing/2014/main" id="{123F4210-8B6A-C0A0-6CEB-0125754A2C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7" name="Afbeelding 6">
            <a:extLst>
              <a:ext uri="{FF2B5EF4-FFF2-40B4-BE49-F238E27FC236}">
                <a16:creationId xmlns:a16="http://schemas.microsoft.com/office/drawing/2014/main" id="{B1E0B671-9AA2-2776-1660-A219A3A124FF}"/>
              </a:ext>
            </a:extLst>
          </p:cNvPr>
          <p:cNvPicPr>
            <a:picLocks noChangeAspect="1"/>
          </p:cNvPicPr>
          <p:nvPr/>
        </p:nvPicPr>
        <p:blipFill>
          <a:blip r:embed="rId3"/>
          <a:stretch>
            <a:fillRect/>
          </a:stretch>
        </p:blipFill>
        <p:spPr>
          <a:xfrm>
            <a:off x="833755" y="341657"/>
            <a:ext cx="9396767" cy="154642"/>
          </a:xfrm>
          <a:prstGeom prst="rect">
            <a:avLst/>
          </a:prstGeom>
        </p:spPr>
      </p:pic>
      <p:sp>
        <p:nvSpPr>
          <p:cNvPr id="9" name="Tijdelijke aanduiding voor inhoud 2">
            <a:extLst>
              <a:ext uri="{FF2B5EF4-FFF2-40B4-BE49-F238E27FC236}">
                <a16:creationId xmlns:a16="http://schemas.microsoft.com/office/drawing/2014/main" id="{4BBC7CBB-576D-2AF5-AA5E-C892A16B7292}"/>
              </a:ext>
            </a:extLst>
          </p:cNvPr>
          <p:cNvSpPr txBox="1">
            <a:spLocks/>
          </p:cNvSpPr>
          <p:nvPr/>
        </p:nvSpPr>
        <p:spPr>
          <a:xfrm>
            <a:off x="5432855" y="1835003"/>
            <a:ext cx="3950261" cy="33269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a:solidFill>
                  <a:srgbClr val="002060"/>
                </a:solidFill>
                <a:latin typeface="+mj-lt"/>
              </a:rPr>
              <a:t>Antiviral eligibility </a:t>
            </a:r>
            <a:r>
              <a:rPr lang="nl-NL" sz="2000" dirty="0">
                <a:solidFill>
                  <a:srgbClr val="002060"/>
                </a:solidFill>
                <a:latin typeface="+mj-lt"/>
              </a:rPr>
              <a:t>– no changes</a:t>
            </a:r>
          </a:p>
          <a:p>
            <a:pPr marL="0" indent="0">
              <a:buNone/>
            </a:pPr>
            <a:endParaRPr lang="nl-NL" sz="2200" dirty="0">
              <a:latin typeface="+mj-lt"/>
            </a:endParaRPr>
          </a:p>
          <a:p>
            <a:pPr marL="0" indent="0">
              <a:buNone/>
            </a:pPr>
            <a:r>
              <a:rPr lang="en-GB" sz="2400" b="1" dirty="0">
                <a:solidFill>
                  <a:srgbClr val="002060"/>
                </a:solidFill>
                <a:latin typeface="+mj-lt"/>
              </a:rPr>
              <a:t>Immune modulation eligibility </a:t>
            </a:r>
          </a:p>
          <a:p>
            <a:pPr marL="0" indent="0">
              <a:buNone/>
            </a:pPr>
            <a:r>
              <a:rPr lang="en-GB" sz="2000" dirty="0">
                <a:solidFill>
                  <a:srgbClr val="002060"/>
                </a:solidFill>
                <a:latin typeface="+mj-lt"/>
              </a:rPr>
              <a:t>Removed from platform exclusion and added to domain exclusion: </a:t>
            </a:r>
          </a:p>
          <a:p>
            <a:r>
              <a:rPr lang="en-GB" sz="2000" dirty="0">
                <a:solidFill>
                  <a:srgbClr val="002060"/>
                </a:solidFill>
                <a:latin typeface="+mj-lt"/>
              </a:rPr>
              <a:t>More than 48 hours has elapsed since commencement of sustained organ failure support</a:t>
            </a:r>
          </a:p>
          <a:p>
            <a:endParaRPr lang="en-US" sz="2400" dirty="0">
              <a:solidFill>
                <a:srgbClr val="002060"/>
              </a:solidFill>
            </a:endParaRPr>
          </a:p>
          <a:p>
            <a:endParaRPr lang="en-US" sz="2400" dirty="0">
              <a:solidFill>
                <a:srgbClr val="002060"/>
              </a:solidFill>
            </a:endParaRPr>
          </a:p>
          <a:p>
            <a:endParaRPr lang="en-US" sz="2400" dirty="0">
              <a:solidFill>
                <a:srgbClr val="002060"/>
              </a:solidFill>
              <a:latin typeface="+mj-lt"/>
            </a:endParaRPr>
          </a:p>
          <a:p>
            <a:endParaRPr lang="nl-NL" sz="2200" dirty="0">
              <a:latin typeface="+mj-lt"/>
            </a:endParaRPr>
          </a:p>
          <a:p>
            <a:endParaRPr lang="nl-NL" sz="2200" dirty="0">
              <a:latin typeface="+mj-lt"/>
            </a:endParaRPr>
          </a:p>
        </p:txBody>
      </p:sp>
      <p:sp>
        <p:nvSpPr>
          <p:cNvPr id="2" name="Titel 1">
            <a:extLst>
              <a:ext uri="{FF2B5EF4-FFF2-40B4-BE49-F238E27FC236}">
                <a16:creationId xmlns:a16="http://schemas.microsoft.com/office/drawing/2014/main" id="{0FF16A1B-7686-E78D-BD47-5E9FD3E49D37}"/>
              </a:ext>
            </a:extLst>
          </p:cNvPr>
          <p:cNvSpPr>
            <a:spLocks noGrp="1"/>
          </p:cNvSpPr>
          <p:nvPr>
            <p:ph type="title"/>
          </p:nvPr>
        </p:nvSpPr>
        <p:spPr>
          <a:xfrm>
            <a:off x="838200" y="365125"/>
            <a:ext cx="10515600" cy="1325563"/>
          </a:xfrm>
        </p:spPr>
        <p:txBody>
          <a:bodyPr>
            <a:normAutofit/>
          </a:bodyPr>
          <a:lstStyle/>
          <a:p>
            <a:r>
              <a:rPr lang="nl-NL" sz="3200" dirty="0">
                <a:solidFill>
                  <a:srgbClr val="002060"/>
                </a:solidFill>
                <a:latin typeface="+mn-lt"/>
              </a:rPr>
              <a:t>Domain Eligibility Changes</a:t>
            </a:r>
          </a:p>
        </p:txBody>
      </p:sp>
    </p:spTree>
    <p:extLst>
      <p:ext uri="{BB962C8B-B14F-4D97-AF65-F5344CB8AC3E}">
        <p14:creationId xmlns:p14="http://schemas.microsoft.com/office/powerpoint/2010/main" val="676728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3F541-EA38-0C93-6E5D-1050F5A7D7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1C09E8-610D-AD2A-DC78-27AF931EC7B4}"/>
              </a:ext>
            </a:extLst>
          </p:cNvPr>
          <p:cNvSpPr>
            <a:spLocks noGrp="1"/>
          </p:cNvSpPr>
          <p:nvPr>
            <p:ph type="ctrTitle"/>
          </p:nvPr>
        </p:nvSpPr>
        <p:spPr>
          <a:xfrm>
            <a:off x="958542" y="3334026"/>
            <a:ext cx="8899624"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cap="none" dirty="0">
                <a:solidFill>
                  <a:schemeClr val="bg1"/>
                </a:solidFill>
                <a:latin typeface="Calibri" panose="020F0502020204030204" pitchFamily="34" charset="0"/>
                <a:cs typeface="Calibri" panose="020F0502020204030204" pitchFamily="34" charset="0"/>
              </a:rPr>
              <a:t>eCRF for Core Protocol V4.0</a:t>
            </a:r>
            <a:endParaRPr lang="nl-NL" sz="5400" dirty="0">
              <a:solidFill>
                <a:schemeClr val="bg1"/>
              </a:solidFill>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AD1A214D-D753-1620-0B2E-513FA4CF0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FDAC100D-0614-CD59-A267-D3CFC317516E}"/>
              </a:ext>
            </a:extLst>
          </p:cNvPr>
          <p:cNvSpPr>
            <a:spLocks noGrp="1"/>
          </p:cNvSpPr>
          <p:nvPr>
            <p:ph type="sldNum" sz="quarter" idx="12"/>
          </p:nvPr>
        </p:nvSpPr>
        <p:spPr/>
        <p:txBody>
          <a:bodyPr/>
          <a:lstStyle/>
          <a:p>
            <a:r>
              <a:rPr lang="en-US" dirty="0"/>
              <a:t>22</a:t>
            </a:r>
          </a:p>
        </p:txBody>
      </p:sp>
      <p:pic>
        <p:nvPicPr>
          <p:cNvPr id="3" name="Picture 4">
            <a:extLst>
              <a:ext uri="{FF2B5EF4-FFF2-40B4-BE49-F238E27FC236}">
                <a16:creationId xmlns:a16="http://schemas.microsoft.com/office/drawing/2014/main" id="{A588B61F-901F-6B20-0378-59D4B8E9FA20}"/>
              </a:ext>
            </a:extLst>
          </p:cNvPr>
          <p:cNvPicPr>
            <a:picLocks noChangeAspect="1"/>
          </p:cNvPicPr>
          <p:nvPr/>
        </p:nvPicPr>
        <p:blipFill rotWithShape="1">
          <a:blip r:embed="rId4"/>
          <a:srcRect l="15265" t="22829" r="58851" b="20919"/>
          <a:stretch/>
        </p:blipFill>
        <p:spPr>
          <a:xfrm>
            <a:off x="856086" y="2328414"/>
            <a:ext cx="1447635"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CF6B8042-F8D5-26AC-DF53-980C537C5C20}"/>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0913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89864-3F75-37DF-61AF-FD4763F274CE}"/>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A2B40AF6-130D-0C54-A7A2-B07A2C69DB5C}"/>
              </a:ext>
            </a:extLst>
          </p:cNvPr>
          <p:cNvSpPr>
            <a:spLocks noGrp="1"/>
          </p:cNvSpPr>
          <p:nvPr>
            <p:ph idx="1"/>
          </p:nvPr>
        </p:nvSpPr>
        <p:spPr>
          <a:xfrm>
            <a:off x="838200" y="1825624"/>
            <a:ext cx="10515600" cy="4525089"/>
          </a:xfrm>
        </p:spPr>
        <p:txBody>
          <a:bodyPr>
            <a:normAutofit/>
          </a:bodyPr>
          <a:lstStyle/>
          <a:p>
            <a:pPr marL="0" indent="0" fontAlgn="base">
              <a:buNone/>
            </a:pPr>
            <a:r>
              <a:rPr lang="en-US" dirty="0">
                <a:solidFill>
                  <a:srgbClr val="002060"/>
                </a:solidFill>
                <a:latin typeface="+mj-lt"/>
              </a:rPr>
              <a:t>The REMAP-CAP case report form (CRF) has undergone a thorough review and substantial update. These changes are intended to:</a:t>
            </a:r>
            <a:br>
              <a:rPr lang="en-US" dirty="0">
                <a:solidFill>
                  <a:srgbClr val="002060"/>
                </a:solidFill>
                <a:latin typeface="+mj-lt"/>
              </a:rPr>
            </a:br>
            <a:endParaRPr lang="en-US" dirty="0">
              <a:solidFill>
                <a:srgbClr val="002060"/>
              </a:solidFill>
              <a:latin typeface="+mj-lt"/>
            </a:endParaRPr>
          </a:p>
          <a:p>
            <a:pPr lvl="1" fontAlgn="base"/>
            <a:r>
              <a:rPr lang="en-US" dirty="0">
                <a:solidFill>
                  <a:srgbClr val="002060"/>
                </a:solidFill>
                <a:latin typeface="+mj-lt"/>
              </a:rPr>
              <a:t>Reflect changes to Core Protocol V4</a:t>
            </a:r>
          </a:p>
          <a:p>
            <a:pPr lvl="1" fontAlgn="base"/>
            <a:r>
              <a:rPr lang="en-US" dirty="0">
                <a:solidFill>
                  <a:srgbClr val="002060"/>
                </a:solidFill>
                <a:latin typeface="+mj-lt"/>
              </a:rPr>
              <a:t>Reduce burden of data collection by removing unnecessary fields /  finding more efficient ways of capturing necessary data; and</a:t>
            </a:r>
          </a:p>
          <a:p>
            <a:pPr lvl="1" fontAlgn="base"/>
            <a:r>
              <a:rPr lang="en-US" dirty="0">
                <a:solidFill>
                  <a:srgbClr val="002060"/>
                </a:solidFill>
                <a:latin typeface="+mj-lt"/>
              </a:rPr>
              <a:t>Future-proof for any future public health emergencies</a:t>
            </a:r>
          </a:p>
          <a:p>
            <a:pPr algn="just">
              <a:buFontTx/>
              <a:buChar char="-"/>
            </a:pPr>
            <a:endParaRPr lang="en-US" sz="1800" dirty="0">
              <a:solidFill>
                <a:srgbClr val="002060"/>
              </a:solidFill>
              <a:latin typeface="+mj-lt"/>
            </a:endParaRPr>
          </a:p>
        </p:txBody>
      </p:sp>
      <p:sp>
        <p:nvSpPr>
          <p:cNvPr id="2" name="Titel 1">
            <a:extLst>
              <a:ext uri="{FF2B5EF4-FFF2-40B4-BE49-F238E27FC236}">
                <a16:creationId xmlns:a16="http://schemas.microsoft.com/office/drawing/2014/main" id="{0FB150AF-3009-18DF-DF0F-975517CD0844}"/>
              </a:ext>
            </a:extLst>
          </p:cNvPr>
          <p:cNvSpPr>
            <a:spLocks noGrp="1"/>
          </p:cNvSpPr>
          <p:nvPr>
            <p:ph type="title"/>
          </p:nvPr>
        </p:nvSpPr>
        <p:spPr/>
        <p:txBody>
          <a:bodyPr/>
          <a:lstStyle/>
          <a:p>
            <a:r>
              <a:rPr lang="nl-NL" dirty="0" err="1">
                <a:solidFill>
                  <a:srgbClr val="002060"/>
                </a:solidFill>
                <a:latin typeface="+mn-lt"/>
              </a:rPr>
              <a:t>eCRF</a:t>
            </a:r>
            <a:r>
              <a:rPr lang="nl-NL" dirty="0">
                <a:solidFill>
                  <a:srgbClr val="002060"/>
                </a:solidFill>
                <a:latin typeface="+mn-lt"/>
              </a:rPr>
              <a:t> Changes</a:t>
            </a:r>
          </a:p>
        </p:txBody>
      </p:sp>
      <p:pic>
        <p:nvPicPr>
          <p:cNvPr id="4" name="Afbeelding 6">
            <a:extLst>
              <a:ext uri="{FF2B5EF4-FFF2-40B4-BE49-F238E27FC236}">
                <a16:creationId xmlns:a16="http://schemas.microsoft.com/office/drawing/2014/main" id="{411A898D-439F-9B40-13B8-780AFAAD4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0C86C1F-1BEA-2781-B001-CF3CD4190FC7}"/>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02031731-DF87-9E92-CC62-C6C610B281A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Tree>
    <p:extLst>
      <p:ext uri="{BB962C8B-B14F-4D97-AF65-F5344CB8AC3E}">
        <p14:creationId xmlns:p14="http://schemas.microsoft.com/office/powerpoint/2010/main" val="4082767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17EDF-807A-FC65-89E2-5683D0C8AAA2}"/>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D825FC95-BA9A-51B3-7C7C-4CD1D537FE01}"/>
              </a:ext>
            </a:extLst>
          </p:cNvPr>
          <p:cNvSpPr>
            <a:spLocks noGrp="1"/>
          </p:cNvSpPr>
          <p:nvPr>
            <p:ph idx="1"/>
          </p:nvPr>
        </p:nvSpPr>
        <p:spPr>
          <a:xfrm>
            <a:off x="838200" y="1825624"/>
            <a:ext cx="10515600" cy="4525089"/>
          </a:xfrm>
        </p:spPr>
        <p:txBody>
          <a:bodyPr>
            <a:normAutofit/>
          </a:bodyPr>
          <a:lstStyle/>
          <a:p>
            <a:pPr marL="0" indent="0" fontAlgn="base">
              <a:buNone/>
            </a:pPr>
            <a:r>
              <a:rPr lang="en-US" dirty="0">
                <a:solidFill>
                  <a:srgbClr val="002060"/>
                </a:solidFill>
                <a:latin typeface="+mj-lt"/>
              </a:rPr>
              <a:t>The eligibility assessment was updated to:</a:t>
            </a:r>
            <a:br>
              <a:rPr lang="en-US" dirty="0">
                <a:solidFill>
                  <a:srgbClr val="002060"/>
                </a:solidFill>
                <a:latin typeface="+mj-lt"/>
              </a:rPr>
            </a:br>
            <a:endParaRPr lang="en-US" dirty="0">
              <a:solidFill>
                <a:srgbClr val="002060"/>
              </a:solidFill>
              <a:latin typeface="+mj-lt"/>
            </a:endParaRPr>
          </a:p>
          <a:p>
            <a:pPr lvl="1" fontAlgn="base"/>
            <a:r>
              <a:rPr lang="en-US" dirty="0">
                <a:solidFill>
                  <a:srgbClr val="002060"/>
                </a:solidFill>
                <a:latin typeface="+mj-lt"/>
              </a:rPr>
              <a:t>Reflect the reduced Platform eligibility criteria</a:t>
            </a:r>
          </a:p>
          <a:p>
            <a:pPr lvl="1" fontAlgn="base"/>
            <a:r>
              <a:rPr lang="en-US" dirty="0">
                <a:solidFill>
                  <a:srgbClr val="002060"/>
                </a:solidFill>
                <a:latin typeface="+mj-lt"/>
              </a:rPr>
              <a:t>Reflect modifications to domain-specific eligibility criteria</a:t>
            </a:r>
          </a:p>
          <a:p>
            <a:pPr lvl="1" fontAlgn="base"/>
            <a:r>
              <a:rPr lang="en-US" dirty="0">
                <a:solidFill>
                  <a:srgbClr val="002060"/>
                </a:solidFill>
                <a:latin typeface="+mj-lt"/>
              </a:rPr>
              <a:t>Manage the complexity of simultaneously assessing eligibility for multiple domains and interventions</a:t>
            </a:r>
          </a:p>
          <a:p>
            <a:pPr marL="0" indent="0" fontAlgn="base">
              <a:buNone/>
            </a:pPr>
            <a:endParaRPr lang="en-US" dirty="0">
              <a:solidFill>
                <a:srgbClr val="002060"/>
              </a:solidFill>
              <a:latin typeface="+mj-lt"/>
            </a:endParaRPr>
          </a:p>
          <a:p>
            <a:pPr algn="just">
              <a:buFontTx/>
              <a:buChar char="-"/>
            </a:pPr>
            <a:endParaRPr lang="en-US" sz="1800" dirty="0">
              <a:solidFill>
                <a:srgbClr val="002060"/>
              </a:solidFill>
              <a:latin typeface="+mj-lt"/>
            </a:endParaRPr>
          </a:p>
        </p:txBody>
      </p:sp>
      <p:sp>
        <p:nvSpPr>
          <p:cNvPr id="2" name="Titel 1">
            <a:extLst>
              <a:ext uri="{FF2B5EF4-FFF2-40B4-BE49-F238E27FC236}">
                <a16:creationId xmlns:a16="http://schemas.microsoft.com/office/drawing/2014/main" id="{9FAE6F8B-AAAA-D7AC-64FD-88288CEFAFDD}"/>
              </a:ext>
            </a:extLst>
          </p:cNvPr>
          <p:cNvSpPr>
            <a:spLocks noGrp="1"/>
          </p:cNvSpPr>
          <p:nvPr>
            <p:ph type="title"/>
          </p:nvPr>
        </p:nvSpPr>
        <p:spPr/>
        <p:txBody>
          <a:bodyPr/>
          <a:lstStyle/>
          <a:p>
            <a:r>
              <a:rPr lang="nl-NL" dirty="0">
                <a:solidFill>
                  <a:srgbClr val="002060"/>
                </a:solidFill>
                <a:latin typeface="+mn-lt"/>
              </a:rPr>
              <a:t>Eligibility Form Changes</a:t>
            </a:r>
          </a:p>
        </p:txBody>
      </p:sp>
      <p:pic>
        <p:nvPicPr>
          <p:cNvPr id="4" name="Afbeelding 6">
            <a:extLst>
              <a:ext uri="{FF2B5EF4-FFF2-40B4-BE49-F238E27FC236}">
                <a16:creationId xmlns:a16="http://schemas.microsoft.com/office/drawing/2014/main" id="{A3F485E2-5F72-7BC7-8067-B39057FA89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E547EC7D-60B2-0B64-8713-A719354AC9B6}"/>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F285D873-FBED-4F1B-F213-16218EE5F50C}"/>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dirty="0">
                <a:solidFill>
                  <a:prstClr val="black">
                    <a:tint val="75000"/>
                  </a:prstClr>
                </a:solidFill>
                <a:latin typeface="Calibri" panose="020F0502020204030204"/>
              </a:rPr>
              <a:t>24</a:t>
            </a: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202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70EE4-03D1-5A5C-E11D-249FB04E7E0D}"/>
            </a:ext>
          </a:extLst>
        </p:cNvPr>
        <p:cNvGrpSpPr/>
        <p:nvPr/>
      </p:nvGrpSpPr>
      <p:grpSpPr>
        <a:xfrm>
          <a:off x="0" y="0"/>
          <a:ext cx="0" cy="0"/>
          <a:chOff x="0" y="0"/>
          <a:chExt cx="0" cy="0"/>
        </a:xfrm>
      </p:grpSpPr>
      <p:pic>
        <p:nvPicPr>
          <p:cNvPr id="4" name="Afbeelding 6">
            <a:extLst>
              <a:ext uri="{FF2B5EF4-FFF2-40B4-BE49-F238E27FC236}">
                <a16:creationId xmlns:a16="http://schemas.microsoft.com/office/drawing/2014/main" id="{FC961311-C857-4DAB-4CE8-504132DA2E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ECF31E48-E187-9832-9A1D-CC426F8EEFE5}"/>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1E3D57C6-6DB3-52CE-1F02-02006B9C3C1F}"/>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25</a:t>
            </a:r>
          </a:p>
        </p:txBody>
      </p:sp>
      <p:pic>
        <p:nvPicPr>
          <p:cNvPr id="7" name="Picture 6">
            <a:extLst>
              <a:ext uri="{FF2B5EF4-FFF2-40B4-BE49-F238E27FC236}">
                <a16:creationId xmlns:a16="http://schemas.microsoft.com/office/drawing/2014/main" id="{6D2C7BDB-B8BE-2FB8-A840-338F7D4C07C4}"/>
              </a:ext>
            </a:extLst>
          </p:cNvPr>
          <p:cNvPicPr>
            <a:picLocks noChangeAspect="1"/>
          </p:cNvPicPr>
          <p:nvPr/>
        </p:nvPicPr>
        <p:blipFill>
          <a:blip r:embed="rId5"/>
          <a:srcRect r="9752" b="12222"/>
          <a:stretch/>
        </p:blipFill>
        <p:spPr>
          <a:xfrm>
            <a:off x="514142" y="3839967"/>
            <a:ext cx="6322239" cy="2690602"/>
          </a:xfrm>
          <a:prstGeom prst="rect">
            <a:avLst/>
          </a:prstGeom>
          <a:ln>
            <a:solidFill>
              <a:srgbClr val="002060"/>
            </a:solidFill>
          </a:ln>
        </p:spPr>
      </p:pic>
      <p:grpSp>
        <p:nvGrpSpPr>
          <p:cNvPr id="16" name="Group 15">
            <a:extLst>
              <a:ext uri="{FF2B5EF4-FFF2-40B4-BE49-F238E27FC236}">
                <a16:creationId xmlns:a16="http://schemas.microsoft.com/office/drawing/2014/main" id="{EAC57073-5AB3-412C-E5AD-9BEFB49868AD}"/>
              </a:ext>
            </a:extLst>
          </p:cNvPr>
          <p:cNvGrpSpPr/>
          <p:nvPr/>
        </p:nvGrpSpPr>
        <p:grpSpPr>
          <a:xfrm>
            <a:off x="6369073" y="1511448"/>
            <a:ext cx="4697522" cy="3135790"/>
            <a:chOff x="1374037" y="2660912"/>
            <a:chExt cx="5318540" cy="3647568"/>
          </a:xfrm>
        </p:grpSpPr>
        <p:pic>
          <p:nvPicPr>
            <p:cNvPr id="10" name="Picture 9">
              <a:extLst>
                <a:ext uri="{FF2B5EF4-FFF2-40B4-BE49-F238E27FC236}">
                  <a16:creationId xmlns:a16="http://schemas.microsoft.com/office/drawing/2014/main" id="{CD08AB90-B7F7-A05C-DA76-583903BCAD91}"/>
                </a:ext>
              </a:extLst>
            </p:cNvPr>
            <p:cNvPicPr>
              <a:picLocks noChangeAspect="1"/>
            </p:cNvPicPr>
            <p:nvPr/>
          </p:nvPicPr>
          <p:blipFill>
            <a:blip r:embed="rId6"/>
            <a:stretch>
              <a:fillRect/>
            </a:stretch>
          </p:blipFill>
          <p:spPr>
            <a:xfrm>
              <a:off x="1374037" y="2661584"/>
              <a:ext cx="4476980" cy="2463927"/>
            </a:xfrm>
            <a:prstGeom prst="rect">
              <a:avLst/>
            </a:prstGeom>
            <a:ln>
              <a:solidFill>
                <a:srgbClr val="002060"/>
              </a:solidFill>
            </a:ln>
          </p:spPr>
        </p:pic>
        <p:pic>
          <p:nvPicPr>
            <p:cNvPr id="13" name="Picture 12">
              <a:extLst>
                <a:ext uri="{FF2B5EF4-FFF2-40B4-BE49-F238E27FC236}">
                  <a16:creationId xmlns:a16="http://schemas.microsoft.com/office/drawing/2014/main" id="{10A0DDDD-1D0B-E0F0-06CE-BF4A9BE79B7B}"/>
                </a:ext>
              </a:extLst>
            </p:cNvPr>
            <p:cNvPicPr>
              <a:picLocks noChangeAspect="1"/>
            </p:cNvPicPr>
            <p:nvPr/>
          </p:nvPicPr>
          <p:blipFill>
            <a:blip r:embed="rId7"/>
            <a:stretch>
              <a:fillRect/>
            </a:stretch>
          </p:blipFill>
          <p:spPr>
            <a:xfrm>
              <a:off x="1791642" y="2961780"/>
              <a:ext cx="4483330" cy="1092256"/>
            </a:xfrm>
            <a:prstGeom prst="rect">
              <a:avLst/>
            </a:prstGeom>
            <a:ln>
              <a:solidFill>
                <a:srgbClr val="002060"/>
              </a:solidFill>
            </a:ln>
          </p:spPr>
        </p:pic>
        <p:pic>
          <p:nvPicPr>
            <p:cNvPr id="15" name="Picture 14">
              <a:extLst>
                <a:ext uri="{FF2B5EF4-FFF2-40B4-BE49-F238E27FC236}">
                  <a16:creationId xmlns:a16="http://schemas.microsoft.com/office/drawing/2014/main" id="{C70DE22E-E74F-AFE5-B80E-E55DA69A4980}"/>
                </a:ext>
              </a:extLst>
            </p:cNvPr>
            <p:cNvPicPr>
              <a:picLocks noChangeAspect="1"/>
            </p:cNvPicPr>
            <p:nvPr/>
          </p:nvPicPr>
          <p:blipFill>
            <a:blip r:embed="rId8"/>
            <a:stretch>
              <a:fillRect/>
            </a:stretch>
          </p:blipFill>
          <p:spPr>
            <a:xfrm>
              <a:off x="2228298" y="3292075"/>
              <a:ext cx="4464279" cy="3016405"/>
            </a:xfrm>
            <a:prstGeom prst="rect">
              <a:avLst/>
            </a:prstGeom>
            <a:ln>
              <a:solidFill>
                <a:srgbClr val="002060"/>
              </a:solidFill>
            </a:ln>
          </p:spPr>
        </p:pic>
        <p:pic>
          <p:nvPicPr>
            <p:cNvPr id="8" name="Picture 7">
              <a:extLst>
                <a:ext uri="{FF2B5EF4-FFF2-40B4-BE49-F238E27FC236}">
                  <a16:creationId xmlns:a16="http://schemas.microsoft.com/office/drawing/2014/main" id="{629B843D-9178-0763-4418-48A50AF284B8}"/>
                </a:ext>
              </a:extLst>
            </p:cNvPr>
            <p:cNvPicPr>
              <a:picLocks noChangeAspect="1"/>
            </p:cNvPicPr>
            <p:nvPr/>
          </p:nvPicPr>
          <p:blipFill>
            <a:blip r:embed="rId9"/>
            <a:stretch>
              <a:fillRect/>
            </a:stretch>
          </p:blipFill>
          <p:spPr>
            <a:xfrm>
              <a:off x="5003408" y="2660912"/>
              <a:ext cx="1689169" cy="3647567"/>
            </a:xfrm>
            <a:prstGeom prst="rect">
              <a:avLst/>
            </a:prstGeom>
            <a:ln>
              <a:solidFill>
                <a:srgbClr val="002060"/>
              </a:solidFill>
            </a:ln>
          </p:spPr>
        </p:pic>
      </p:grpSp>
      <p:sp>
        <p:nvSpPr>
          <p:cNvPr id="17" name="Tijdelijke aanduiding voor inhoud 11">
            <a:extLst>
              <a:ext uri="{FF2B5EF4-FFF2-40B4-BE49-F238E27FC236}">
                <a16:creationId xmlns:a16="http://schemas.microsoft.com/office/drawing/2014/main" id="{45268EE3-F1FF-7079-511D-DC1875E4F701}"/>
              </a:ext>
            </a:extLst>
          </p:cNvPr>
          <p:cNvSpPr txBox="1">
            <a:spLocks/>
          </p:cNvSpPr>
          <p:nvPr/>
        </p:nvSpPr>
        <p:spPr>
          <a:xfrm>
            <a:off x="6914345" y="5345974"/>
            <a:ext cx="3943009" cy="933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Fewer questions necessary to assess </a:t>
            </a:r>
            <a:r>
              <a:rPr kumimoji="0" lang="en-US" sz="2000" b="1" i="0" strike="noStrike" kern="1200" cap="none" spc="0" normalizeH="0" baseline="0" noProof="0" dirty="0">
                <a:ln>
                  <a:noFill/>
                </a:ln>
                <a:solidFill>
                  <a:srgbClr val="002060"/>
                </a:solidFill>
                <a:effectLst/>
                <a:uLnTx/>
                <a:uFillTx/>
                <a:latin typeface="Calibri Light" panose="020F0302020204030204"/>
                <a:ea typeface="+mn-ea"/>
                <a:cs typeface="+mn-cs"/>
              </a:rPr>
              <a:t>Platform</a:t>
            </a:r>
            <a:r>
              <a:rPr kumimoji="0" lang="en-US" sz="2000" b="0" i="0"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eligibility</a:t>
            </a:r>
          </a:p>
        </p:txBody>
      </p:sp>
      <p:sp>
        <p:nvSpPr>
          <p:cNvPr id="18" name="Tijdelijke aanduiding voor inhoud 11">
            <a:extLst>
              <a:ext uri="{FF2B5EF4-FFF2-40B4-BE49-F238E27FC236}">
                <a16:creationId xmlns:a16="http://schemas.microsoft.com/office/drawing/2014/main" id="{B95560F6-DBBA-78CC-B450-BEE3231B4D01}"/>
              </a:ext>
            </a:extLst>
          </p:cNvPr>
          <p:cNvSpPr txBox="1">
            <a:spLocks/>
          </p:cNvSpPr>
          <p:nvPr/>
        </p:nvSpPr>
        <p:spPr>
          <a:xfrm>
            <a:off x="715076" y="1545503"/>
            <a:ext cx="5058074" cy="1883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Used to be ±20 platform eligibility questions on 3 pages</a:t>
            </a:r>
          </a:p>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5 platform eligibility questions on 1 page</a:t>
            </a:r>
          </a:p>
        </p:txBody>
      </p:sp>
      <p:pic>
        <p:nvPicPr>
          <p:cNvPr id="12" name="Graphic 11" descr="Line arrow: Counter-clockwise curve outline">
            <a:extLst>
              <a:ext uri="{FF2B5EF4-FFF2-40B4-BE49-F238E27FC236}">
                <a16:creationId xmlns:a16="http://schemas.microsoft.com/office/drawing/2014/main" id="{9DC354BE-B9B7-B800-D0FB-2C31FE19115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691474">
            <a:off x="5376904" y="1447591"/>
            <a:ext cx="885380" cy="720000"/>
          </a:xfrm>
          <a:prstGeom prst="rect">
            <a:avLst/>
          </a:prstGeom>
        </p:spPr>
      </p:pic>
      <p:pic>
        <p:nvPicPr>
          <p:cNvPr id="21" name="Graphic 20" descr="Back outline">
            <a:extLst>
              <a:ext uri="{FF2B5EF4-FFF2-40B4-BE49-F238E27FC236}">
                <a16:creationId xmlns:a16="http://schemas.microsoft.com/office/drawing/2014/main" id="{07361F6D-4A69-917D-BF90-A4FC8BD5FDC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6625393">
            <a:off x="555822" y="2912747"/>
            <a:ext cx="720000" cy="720000"/>
          </a:xfrm>
          <a:prstGeom prst="rect">
            <a:avLst/>
          </a:prstGeom>
        </p:spPr>
      </p:pic>
      <p:sp>
        <p:nvSpPr>
          <p:cNvPr id="22" name="Tijdelijke aanduiding voor inhoud 11">
            <a:extLst>
              <a:ext uri="{FF2B5EF4-FFF2-40B4-BE49-F238E27FC236}">
                <a16:creationId xmlns:a16="http://schemas.microsoft.com/office/drawing/2014/main" id="{1E84AF10-3D42-8F30-BCB7-FDF5E8BCE9C0}"/>
              </a:ext>
            </a:extLst>
          </p:cNvPr>
          <p:cNvSpPr>
            <a:spLocks noGrp="1"/>
          </p:cNvSpPr>
          <p:nvPr>
            <p:ph idx="1"/>
          </p:nvPr>
        </p:nvSpPr>
        <p:spPr>
          <a:xfrm>
            <a:off x="8940172" y="4328354"/>
            <a:ext cx="2580699" cy="307263"/>
          </a:xfrm>
        </p:spPr>
        <p:txBody>
          <a:bodyPr>
            <a:noAutofit/>
          </a:bodyPr>
          <a:lstStyle/>
          <a:p>
            <a:pPr marL="457200" lvl="1" indent="0" algn="ctr" fontAlgn="base">
              <a:buNone/>
            </a:pPr>
            <a:r>
              <a:rPr lang="en-US" sz="1600" i="1" dirty="0">
                <a:solidFill>
                  <a:srgbClr val="872525"/>
                </a:solidFill>
              </a:rPr>
              <a:t>Old system</a:t>
            </a:r>
          </a:p>
        </p:txBody>
      </p:sp>
      <p:sp>
        <p:nvSpPr>
          <p:cNvPr id="25" name="Tijdelijke aanduiding voor inhoud 11">
            <a:extLst>
              <a:ext uri="{FF2B5EF4-FFF2-40B4-BE49-F238E27FC236}">
                <a16:creationId xmlns:a16="http://schemas.microsoft.com/office/drawing/2014/main" id="{E6F8D2E3-86FE-F0BC-B0F5-AF422564C2E7}"/>
              </a:ext>
            </a:extLst>
          </p:cNvPr>
          <p:cNvSpPr txBox="1">
            <a:spLocks/>
          </p:cNvSpPr>
          <p:nvPr/>
        </p:nvSpPr>
        <p:spPr>
          <a:xfrm>
            <a:off x="4691048" y="3839983"/>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spTree>
    <p:extLst>
      <p:ext uri="{BB962C8B-B14F-4D97-AF65-F5344CB8AC3E}">
        <p14:creationId xmlns:p14="http://schemas.microsoft.com/office/powerpoint/2010/main" val="2917129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15BC4-E139-A6D6-8249-88A9143BA544}"/>
            </a:ext>
          </a:extLst>
        </p:cNvPr>
        <p:cNvGrpSpPr/>
        <p:nvPr/>
      </p:nvGrpSpPr>
      <p:grpSpPr>
        <a:xfrm>
          <a:off x="0" y="0"/>
          <a:ext cx="0" cy="0"/>
          <a:chOff x="0" y="0"/>
          <a:chExt cx="0" cy="0"/>
        </a:xfrm>
      </p:grpSpPr>
      <p:pic>
        <p:nvPicPr>
          <p:cNvPr id="4" name="Afbeelding 6">
            <a:extLst>
              <a:ext uri="{FF2B5EF4-FFF2-40B4-BE49-F238E27FC236}">
                <a16:creationId xmlns:a16="http://schemas.microsoft.com/office/drawing/2014/main" id="{F87989CE-6E14-1B00-DF2E-35306FECF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E144558F-4C8B-C219-DC37-84F681E012FA}"/>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79BD6CDC-A69A-11A7-5178-A9C80476F521}"/>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26</a:t>
            </a:r>
          </a:p>
        </p:txBody>
      </p:sp>
      <p:sp>
        <p:nvSpPr>
          <p:cNvPr id="18" name="Tijdelijke aanduiding voor inhoud 11">
            <a:extLst>
              <a:ext uri="{FF2B5EF4-FFF2-40B4-BE49-F238E27FC236}">
                <a16:creationId xmlns:a16="http://schemas.microsoft.com/office/drawing/2014/main" id="{100B8B54-2010-4AC2-8070-CAF256813F91}"/>
              </a:ext>
            </a:extLst>
          </p:cNvPr>
          <p:cNvSpPr txBox="1">
            <a:spLocks/>
          </p:cNvSpPr>
          <p:nvPr/>
        </p:nvSpPr>
        <p:spPr>
          <a:xfrm>
            <a:off x="927464" y="1449422"/>
            <a:ext cx="10426336" cy="735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New pages added for “</a:t>
            </a:r>
            <a:r>
              <a:rPr kumimoji="0" lang="en-US" sz="2000" b="0" i="1" u="none" strike="noStrike" kern="1200" cap="none" spc="0" normalizeH="0" baseline="0" noProof="0" dirty="0">
                <a:ln>
                  <a:noFill/>
                </a:ln>
                <a:solidFill>
                  <a:srgbClr val="002060"/>
                </a:solidFill>
                <a:effectLst/>
                <a:uLnTx/>
                <a:uFillTx/>
                <a:latin typeface="Calibri Light" panose="020F0302020204030204"/>
                <a:ea typeface="+mn-ea"/>
                <a:cs typeface="+mn-cs"/>
              </a:rPr>
              <a:t>PANDA</a:t>
            </a: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 to continue eligibility assessment based on…</a:t>
            </a:r>
          </a:p>
        </p:txBody>
      </p:sp>
      <p:pic>
        <p:nvPicPr>
          <p:cNvPr id="24" name="Picture 23">
            <a:extLst>
              <a:ext uri="{FF2B5EF4-FFF2-40B4-BE49-F238E27FC236}">
                <a16:creationId xmlns:a16="http://schemas.microsoft.com/office/drawing/2014/main" id="{C51382B3-B660-21C9-897F-A2CE4CDD334A}"/>
              </a:ext>
            </a:extLst>
          </p:cNvPr>
          <p:cNvPicPr>
            <a:picLocks noChangeAspect="1"/>
          </p:cNvPicPr>
          <p:nvPr/>
        </p:nvPicPr>
        <p:blipFill>
          <a:blip r:embed="rId5"/>
          <a:stretch>
            <a:fillRect/>
          </a:stretch>
        </p:blipFill>
        <p:spPr>
          <a:xfrm>
            <a:off x="1131888" y="2188288"/>
            <a:ext cx="6096978" cy="2880736"/>
          </a:xfrm>
          <a:prstGeom prst="rect">
            <a:avLst/>
          </a:prstGeom>
          <a:ln>
            <a:solidFill>
              <a:srgbClr val="002060"/>
            </a:solidFill>
          </a:ln>
        </p:spPr>
      </p:pic>
      <p:pic>
        <p:nvPicPr>
          <p:cNvPr id="14" name="Picture 13">
            <a:extLst>
              <a:ext uri="{FF2B5EF4-FFF2-40B4-BE49-F238E27FC236}">
                <a16:creationId xmlns:a16="http://schemas.microsoft.com/office/drawing/2014/main" id="{9DA0A615-39CC-D8AA-10BA-D12294DF6953}"/>
              </a:ext>
            </a:extLst>
          </p:cNvPr>
          <p:cNvPicPr>
            <a:picLocks noChangeAspect="1"/>
          </p:cNvPicPr>
          <p:nvPr/>
        </p:nvPicPr>
        <p:blipFill>
          <a:blip r:embed="rId6"/>
          <a:stretch>
            <a:fillRect/>
          </a:stretch>
        </p:blipFill>
        <p:spPr>
          <a:xfrm>
            <a:off x="724775" y="4377399"/>
            <a:ext cx="5371226" cy="2302688"/>
          </a:xfrm>
          <a:prstGeom prst="rect">
            <a:avLst/>
          </a:prstGeom>
          <a:ln>
            <a:solidFill>
              <a:srgbClr val="002060"/>
            </a:solidFill>
          </a:ln>
        </p:spPr>
      </p:pic>
      <p:pic>
        <p:nvPicPr>
          <p:cNvPr id="20" name="Picture 19">
            <a:extLst>
              <a:ext uri="{FF2B5EF4-FFF2-40B4-BE49-F238E27FC236}">
                <a16:creationId xmlns:a16="http://schemas.microsoft.com/office/drawing/2014/main" id="{871846F2-FC1B-CF3D-0AE1-4BC991C6E8C1}"/>
              </a:ext>
            </a:extLst>
          </p:cNvPr>
          <p:cNvPicPr>
            <a:picLocks noChangeAspect="1"/>
          </p:cNvPicPr>
          <p:nvPr/>
        </p:nvPicPr>
        <p:blipFill>
          <a:blip r:embed="rId7"/>
          <a:stretch>
            <a:fillRect/>
          </a:stretch>
        </p:blipFill>
        <p:spPr>
          <a:xfrm>
            <a:off x="5524232" y="2999042"/>
            <a:ext cx="5557800" cy="3133152"/>
          </a:xfrm>
          <a:prstGeom prst="rect">
            <a:avLst/>
          </a:prstGeom>
          <a:ln>
            <a:solidFill>
              <a:srgbClr val="002060"/>
            </a:solidFill>
          </a:ln>
        </p:spPr>
      </p:pic>
      <p:pic>
        <p:nvPicPr>
          <p:cNvPr id="29" name="Graphic 28" descr="Back outline">
            <a:extLst>
              <a:ext uri="{FF2B5EF4-FFF2-40B4-BE49-F238E27FC236}">
                <a16:creationId xmlns:a16="http://schemas.microsoft.com/office/drawing/2014/main" id="{B6CE744A-DC97-5C06-3E6E-1CBA2B1E48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920497">
            <a:off x="1640037" y="1481166"/>
            <a:ext cx="720000" cy="720000"/>
          </a:xfrm>
          <a:prstGeom prst="rect">
            <a:avLst/>
          </a:prstGeom>
        </p:spPr>
      </p:pic>
      <p:pic>
        <p:nvPicPr>
          <p:cNvPr id="30" name="Graphic 29" descr="Back outline">
            <a:extLst>
              <a:ext uri="{FF2B5EF4-FFF2-40B4-BE49-F238E27FC236}">
                <a16:creationId xmlns:a16="http://schemas.microsoft.com/office/drawing/2014/main" id="{6B062ABE-CAA9-EAE2-D293-12C3B796C4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09073">
            <a:off x="2963399" y="4341920"/>
            <a:ext cx="720000" cy="720000"/>
          </a:xfrm>
          <a:prstGeom prst="rect">
            <a:avLst/>
          </a:prstGeom>
        </p:spPr>
      </p:pic>
      <p:pic>
        <p:nvPicPr>
          <p:cNvPr id="31" name="Graphic 30" descr="Back outline">
            <a:extLst>
              <a:ext uri="{FF2B5EF4-FFF2-40B4-BE49-F238E27FC236}">
                <a16:creationId xmlns:a16="http://schemas.microsoft.com/office/drawing/2014/main" id="{8C2F9924-9683-CD0A-79DC-2641B08A6D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878247">
            <a:off x="7269141" y="2394983"/>
            <a:ext cx="720000" cy="720000"/>
          </a:xfrm>
          <a:prstGeom prst="rect">
            <a:avLst/>
          </a:prstGeom>
        </p:spPr>
      </p:pic>
      <p:sp>
        <p:nvSpPr>
          <p:cNvPr id="32" name="Tijdelijke aanduiding voor inhoud 11">
            <a:extLst>
              <a:ext uri="{FF2B5EF4-FFF2-40B4-BE49-F238E27FC236}">
                <a16:creationId xmlns:a16="http://schemas.microsoft.com/office/drawing/2014/main" id="{6A5F8E5B-28E8-EB3F-3942-BF0E6D1EBA53}"/>
              </a:ext>
            </a:extLst>
          </p:cNvPr>
          <p:cNvSpPr txBox="1">
            <a:spLocks/>
          </p:cNvSpPr>
          <p:nvPr/>
        </p:nvSpPr>
        <p:spPr>
          <a:xfrm>
            <a:off x="3938042" y="6379644"/>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spTree>
    <p:extLst>
      <p:ext uri="{BB962C8B-B14F-4D97-AF65-F5344CB8AC3E}">
        <p14:creationId xmlns:p14="http://schemas.microsoft.com/office/powerpoint/2010/main" val="3901609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57498-327F-CEE9-E88B-CDEC1CD32D31}"/>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B9C48A13-6F78-F72F-C0A4-BE0551FBFFDF}"/>
              </a:ext>
            </a:extLst>
          </p:cNvPr>
          <p:cNvSpPr>
            <a:spLocks noGrp="1"/>
          </p:cNvSpPr>
          <p:nvPr>
            <p:ph idx="1"/>
          </p:nvPr>
        </p:nvSpPr>
        <p:spPr>
          <a:xfrm>
            <a:off x="240055" y="1690688"/>
            <a:ext cx="6026086" cy="1720216"/>
          </a:xfrm>
        </p:spPr>
        <p:txBody>
          <a:bodyPr>
            <a:normAutofit/>
          </a:bodyPr>
          <a:lstStyle/>
          <a:p>
            <a:pPr marL="457200" lvl="1" indent="0" algn="ctr" fontAlgn="base">
              <a:buNone/>
            </a:pPr>
            <a:r>
              <a:rPr lang="en-US" sz="2000" dirty="0">
                <a:solidFill>
                  <a:srgbClr val="002060"/>
                </a:solidFill>
                <a:latin typeface="+mj-lt"/>
              </a:rPr>
              <a:t>Clearer output for users regarding which domains a participant is being assessed for on the “</a:t>
            </a:r>
            <a:r>
              <a:rPr lang="en-US" sz="2000" i="1" dirty="0">
                <a:solidFill>
                  <a:srgbClr val="002060"/>
                </a:solidFill>
                <a:latin typeface="+mj-lt"/>
              </a:rPr>
              <a:t>Domain Eligibility</a:t>
            </a:r>
            <a:r>
              <a:rPr lang="en-US" sz="2000" dirty="0">
                <a:solidFill>
                  <a:srgbClr val="002060"/>
                </a:solidFill>
                <a:latin typeface="+mj-lt"/>
              </a:rPr>
              <a:t>” page…</a:t>
            </a:r>
            <a:endParaRPr lang="en-US" sz="1600" dirty="0">
              <a:solidFill>
                <a:srgbClr val="002060"/>
              </a:solidFill>
              <a:latin typeface="+mj-lt"/>
            </a:endParaRPr>
          </a:p>
        </p:txBody>
      </p:sp>
      <p:pic>
        <p:nvPicPr>
          <p:cNvPr id="4" name="Afbeelding 6">
            <a:extLst>
              <a:ext uri="{FF2B5EF4-FFF2-40B4-BE49-F238E27FC236}">
                <a16:creationId xmlns:a16="http://schemas.microsoft.com/office/drawing/2014/main" id="{D265C212-3E0C-818C-5D29-9998E0E1F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88802E91-C7D6-A043-B639-A21D7301D5A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2741090D-445C-65D0-DC41-4AE22296F117}"/>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27</a:t>
            </a:r>
          </a:p>
        </p:txBody>
      </p:sp>
      <p:pic>
        <p:nvPicPr>
          <p:cNvPr id="7" name="Picture 6">
            <a:extLst>
              <a:ext uri="{FF2B5EF4-FFF2-40B4-BE49-F238E27FC236}">
                <a16:creationId xmlns:a16="http://schemas.microsoft.com/office/drawing/2014/main" id="{944E1E70-04E1-FC81-FBA9-BB525574D906}"/>
              </a:ext>
            </a:extLst>
          </p:cNvPr>
          <p:cNvPicPr>
            <a:picLocks noChangeAspect="1"/>
          </p:cNvPicPr>
          <p:nvPr/>
        </p:nvPicPr>
        <p:blipFill>
          <a:blip r:embed="rId5"/>
          <a:srcRect r="43963"/>
          <a:stretch/>
        </p:blipFill>
        <p:spPr>
          <a:xfrm>
            <a:off x="6266140" y="1464659"/>
            <a:ext cx="4775558" cy="2235315"/>
          </a:xfrm>
          <a:prstGeom prst="rect">
            <a:avLst/>
          </a:prstGeom>
          <a:ln>
            <a:solidFill>
              <a:srgbClr val="002060"/>
            </a:solidFill>
          </a:ln>
        </p:spPr>
      </p:pic>
      <p:pic>
        <p:nvPicPr>
          <p:cNvPr id="8" name="Picture 7">
            <a:extLst>
              <a:ext uri="{FF2B5EF4-FFF2-40B4-BE49-F238E27FC236}">
                <a16:creationId xmlns:a16="http://schemas.microsoft.com/office/drawing/2014/main" id="{FE67BCD1-F345-7908-1EAB-A86C5A2BDD37}"/>
              </a:ext>
            </a:extLst>
          </p:cNvPr>
          <p:cNvPicPr>
            <a:picLocks noChangeAspect="1"/>
          </p:cNvPicPr>
          <p:nvPr/>
        </p:nvPicPr>
        <p:blipFill>
          <a:blip r:embed="rId6"/>
          <a:srcRect r="19307" b="4988"/>
          <a:stretch/>
        </p:blipFill>
        <p:spPr>
          <a:xfrm>
            <a:off x="374030" y="3174496"/>
            <a:ext cx="5758135" cy="3341847"/>
          </a:xfrm>
          <a:prstGeom prst="rect">
            <a:avLst/>
          </a:prstGeom>
          <a:ln>
            <a:solidFill>
              <a:srgbClr val="002060"/>
            </a:solidFill>
          </a:ln>
        </p:spPr>
      </p:pic>
      <p:sp>
        <p:nvSpPr>
          <p:cNvPr id="9" name="TextBox 8">
            <a:extLst>
              <a:ext uri="{FF2B5EF4-FFF2-40B4-BE49-F238E27FC236}">
                <a16:creationId xmlns:a16="http://schemas.microsoft.com/office/drawing/2014/main" id="{42192333-E3B9-3850-B014-DBA6E7CE3327}"/>
              </a:ext>
            </a:extLst>
          </p:cNvPr>
          <p:cNvSpPr txBox="1"/>
          <p:nvPr/>
        </p:nvSpPr>
        <p:spPr>
          <a:xfrm>
            <a:off x="6132165" y="5293774"/>
            <a:ext cx="3931920" cy="1015663"/>
          </a:xfrm>
          <a:prstGeom prst="rect">
            <a:avLst/>
          </a:prstGeom>
          <a:noFill/>
        </p:spPr>
        <p:txBody>
          <a:bodyPr wrap="square">
            <a:spAutoFit/>
          </a:bodyPr>
          <a:lstStyle/>
          <a:p>
            <a:pPr marL="457200" marR="0" lvl="1" indent="0" algn="ctr"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 and why participants are ineligible for certain domains on the “</a:t>
            </a:r>
            <a:r>
              <a:rPr kumimoji="0" lang="en-US" sz="2000" b="0" i="1" u="none" strike="noStrike" kern="1200" cap="none" spc="0" normalizeH="0" baseline="0" noProof="0" dirty="0">
                <a:ln>
                  <a:noFill/>
                </a:ln>
                <a:solidFill>
                  <a:srgbClr val="002060"/>
                </a:solidFill>
                <a:effectLst/>
                <a:uLnTx/>
                <a:uFillTx/>
                <a:latin typeface="Calibri Light" panose="020F0302020204030204"/>
                <a:ea typeface="+mn-ea"/>
                <a:cs typeface="+mn-cs"/>
              </a:rPr>
              <a:t>Best Interests</a:t>
            </a: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 page.</a:t>
            </a:r>
          </a:p>
        </p:txBody>
      </p:sp>
      <p:pic>
        <p:nvPicPr>
          <p:cNvPr id="17" name="Graphic 16" descr="Back outline">
            <a:extLst>
              <a:ext uri="{FF2B5EF4-FFF2-40B4-BE49-F238E27FC236}">
                <a16:creationId xmlns:a16="http://schemas.microsoft.com/office/drawing/2014/main" id="{23E6B716-34F4-5AB9-C91A-EED319DF16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66140" y="4799331"/>
            <a:ext cx="720000" cy="720000"/>
          </a:xfrm>
          <a:prstGeom prst="rect">
            <a:avLst/>
          </a:prstGeom>
        </p:spPr>
      </p:pic>
      <p:pic>
        <p:nvPicPr>
          <p:cNvPr id="20" name="Graphic 19" descr="Line arrow: Slight curve outline">
            <a:extLst>
              <a:ext uri="{FF2B5EF4-FFF2-40B4-BE49-F238E27FC236}">
                <a16:creationId xmlns:a16="http://schemas.microsoft.com/office/drawing/2014/main" id="{74EF6E29-FD78-762C-B73F-7FC418D62F4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34038" y="2222316"/>
            <a:ext cx="720000" cy="720000"/>
          </a:xfrm>
          <a:prstGeom prst="rect">
            <a:avLst/>
          </a:prstGeom>
        </p:spPr>
      </p:pic>
      <p:sp>
        <p:nvSpPr>
          <p:cNvPr id="21" name="Tijdelijke aanduiding voor inhoud 11">
            <a:extLst>
              <a:ext uri="{FF2B5EF4-FFF2-40B4-BE49-F238E27FC236}">
                <a16:creationId xmlns:a16="http://schemas.microsoft.com/office/drawing/2014/main" id="{777E296D-E12F-F57F-24BC-7F34BC772B4C}"/>
              </a:ext>
            </a:extLst>
          </p:cNvPr>
          <p:cNvSpPr txBox="1">
            <a:spLocks/>
          </p:cNvSpPr>
          <p:nvPr/>
        </p:nvSpPr>
        <p:spPr>
          <a:xfrm>
            <a:off x="8940172" y="3392711"/>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sp>
        <p:nvSpPr>
          <p:cNvPr id="22" name="Tijdelijke aanduiding voor inhoud 11">
            <a:extLst>
              <a:ext uri="{FF2B5EF4-FFF2-40B4-BE49-F238E27FC236}">
                <a16:creationId xmlns:a16="http://schemas.microsoft.com/office/drawing/2014/main" id="{0073DDA4-7C8F-F473-A5CD-64E3791D816B}"/>
              </a:ext>
            </a:extLst>
          </p:cNvPr>
          <p:cNvSpPr txBox="1">
            <a:spLocks/>
          </p:cNvSpPr>
          <p:nvPr/>
        </p:nvSpPr>
        <p:spPr>
          <a:xfrm>
            <a:off x="4045441" y="6197082"/>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spTree>
    <p:extLst>
      <p:ext uri="{BB962C8B-B14F-4D97-AF65-F5344CB8AC3E}">
        <p14:creationId xmlns:p14="http://schemas.microsoft.com/office/powerpoint/2010/main" val="1058428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A6153-D2AF-3B3F-46A3-14B3FB01AC55}"/>
            </a:ext>
          </a:extLst>
        </p:cNvPr>
        <p:cNvGrpSpPr/>
        <p:nvPr/>
      </p:nvGrpSpPr>
      <p:grpSpPr>
        <a:xfrm>
          <a:off x="0" y="0"/>
          <a:ext cx="0" cy="0"/>
          <a:chOff x="0" y="0"/>
          <a:chExt cx="0" cy="0"/>
        </a:xfrm>
      </p:grpSpPr>
      <p:pic>
        <p:nvPicPr>
          <p:cNvPr id="4" name="Afbeelding 6">
            <a:extLst>
              <a:ext uri="{FF2B5EF4-FFF2-40B4-BE49-F238E27FC236}">
                <a16:creationId xmlns:a16="http://schemas.microsoft.com/office/drawing/2014/main" id="{5806AF3B-FEBE-C268-2DB5-42A4E44D9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5223EA2D-8669-9DB4-70EC-E0E4D74C8D24}"/>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30A05D71-C021-6F83-CE52-4F4E7187ABC2}"/>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28</a:t>
            </a:r>
          </a:p>
        </p:txBody>
      </p:sp>
      <p:sp>
        <p:nvSpPr>
          <p:cNvPr id="11" name="Tekstvak 10">
            <a:extLst>
              <a:ext uri="{FF2B5EF4-FFF2-40B4-BE49-F238E27FC236}">
                <a16:creationId xmlns:a16="http://schemas.microsoft.com/office/drawing/2014/main" id="{D14069D2-6726-324E-7D8C-E4C7B90EBC45}"/>
              </a:ext>
            </a:extLst>
          </p:cNvPr>
          <p:cNvSpPr txBox="1"/>
          <p:nvPr/>
        </p:nvSpPr>
        <p:spPr>
          <a:xfrm>
            <a:off x="838199" y="1651590"/>
            <a:ext cx="9070075" cy="3416320"/>
          </a:xfrm>
          <a:prstGeom prst="rect">
            <a:avLst/>
          </a:prstGeom>
          <a:noFill/>
        </p:spPr>
        <p:txBody>
          <a:bodyPr wrap="square">
            <a:spAutoFit/>
          </a:bodyPr>
          <a:lstStyle/>
          <a:p>
            <a:r>
              <a:rPr lang="en-AU" sz="2400" dirty="0">
                <a:latin typeface="+mj-lt"/>
                <a:cs typeface="Arial" panose="020B0604020202020204" pitchFamily="34" charset="0"/>
              </a:rPr>
              <a:t>Patients who have been randomised in the Moderate State may be eligible to be randomised again to additional domains if they progress to the Severe State.</a:t>
            </a:r>
          </a:p>
          <a:p>
            <a:endParaRPr lang="en-AU" sz="2400" dirty="0">
              <a:latin typeface="+mj-lt"/>
              <a:cs typeface="Arial" panose="020B0604020202020204" pitchFamily="34" charset="0"/>
            </a:endParaRPr>
          </a:p>
          <a:p>
            <a:r>
              <a:rPr lang="en-AU" sz="2400" dirty="0">
                <a:latin typeface="+mj-lt"/>
                <a:cs typeface="Arial" panose="020B0604020202020204" pitchFamily="34" charset="0"/>
              </a:rPr>
              <a:t>However, patients cannot be randomised in the Moderate State AFTER the Severe State.</a:t>
            </a:r>
          </a:p>
          <a:p>
            <a:endParaRPr lang="en-AU" sz="2400" dirty="0">
              <a:latin typeface="+mj-lt"/>
              <a:cs typeface="Arial" panose="020B0604020202020204" pitchFamily="34" charset="0"/>
            </a:endParaRPr>
          </a:p>
          <a:p>
            <a:r>
              <a:rPr lang="en-AU" sz="2400" dirty="0">
                <a:latin typeface="+mj-lt"/>
                <a:cs typeface="Arial" panose="020B0604020202020204" pitchFamily="34" charset="0"/>
              </a:rPr>
              <a:t>To reassess a participant’s eligibility for domains in the Severe State, navigate to the </a:t>
            </a:r>
            <a:r>
              <a:rPr lang="en-AU" sz="2400" b="1" dirty="0">
                <a:latin typeface="+mj-lt"/>
                <a:cs typeface="Arial" panose="020B0604020202020204" pitchFamily="34" charset="0"/>
              </a:rPr>
              <a:t>patient summary page.</a:t>
            </a:r>
            <a:endParaRPr lang="en-AU" sz="2400" dirty="0">
              <a:latin typeface="+mj-lt"/>
              <a:cs typeface="Arial" panose="020B0604020202020204" pitchFamily="34" charset="0"/>
            </a:endParaRPr>
          </a:p>
        </p:txBody>
      </p:sp>
      <p:sp>
        <p:nvSpPr>
          <p:cNvPr id="2" name="Titel 1">
            <a:extLst>
              <a:ext uri="{FF2B5EF4-FFF2-40B4-BE49-F238E27FC236}">
                <a16:creationId xmlns:a16="http://schemas.microsoft.com/office/drawing/2014/main" id="{5B28A175-62B4-D8FC-20FF-7D5003F46AEF}"/>
              </a:ext>
            </a:extLst>
          </p:cNvPr>
          <p:cNvSpPr>
            <a:spLocks noGrp="1"/>
          </p:cNvSpPr>
          <p:nvPr>
            <p:ph type="title"/>
          </p:nvPr>
        </p:nvSpPr>
        <p:spPr>
          <a:xfrm>
            <a:off x="838200" y="365125"/>
            <a:ext cx="10515600" cy="1325563"/>
          </a:xfrm>
        </p:spPr>
        <p:txBody>
          <a:bodyPr>
            <a:normAutofit/>
          </a:bodyPr>
          <a:lstStyle/>
          <a:p>
            <a:r>
              <a:rPr lang="en-AU" dirty="0">
                <a:solidFill>
                  <a:srgbClr val="002060"/>
                </a:solidFill>
                <a:latin typeface="+mn-lt"/>
              </a:rPr>
              <a:t>Re-assessment of Eligibility</a:t>
            </a:r>
            <a:endParaRPr lang="nl-NL" dirty="0">
              <a:solidFill>
                <a:srgbClr val="002060"/>
              </a:solidFill>
              <a:latin typeface="+mn-lt"/>
            </a:endParaRPr>
          </a:p>
        </p:txBody>
      </p:sp>
    </p:spTree>
    <p:extLst>
      <p:ext uri="{BB962C8B-B14F-4D97-AF65-F5344CB8AC3E}">
        <p14:creationId xmlns:p14="http://schemas.microsoft.com/office/powerpoint/2010/main" val="3480537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626C9-A865-7F68-EF47-670EADB3612A}"/>
            </a:ext>
          </a:extLst>
        </p:cNvPr>
        <p:cNvGrpSpPr/>
        <p:nvPr/>
      </p:nvGrpSpPr>
      <p:grpSpPr>
        <a:xfrm>
          <a:off x="0" y="0"/>
          <a:ext cx="0" cy="0"/>
          <a:chOff x="0" y="0"/>
          <a:chExt cx="0" cy="0"/>
        </a:xfrm>
      </p:grpSpPr>
      <p:pic>
        <p:nvPicPr>
          <p:cNvPr id="4" name="Afbeelding 6">
            <a:extLst>
              <a:ext uri="{FF2B5EF4-FFF2-40B4-BE49-F238E27FC236}">
                <a16:creationId xmlns:a16="http://schemas.microsoft.com/office/drawing/2014/main" id="{803A0F40-723C-2288-8B12-FBF429918D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49393107-3167-BDBE-8B7F-6A243C721F58}"/>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DCD41319-8FF0-A788-61A6-2557E263123F}"/>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29</a:t>
            </a:r>
          </a:p>
        </p:txBody>
      </p:sp>
      <p:pic>
        <p:nvPicPr>
          <p:cNvPr id="7" name="Picture 6">
            <a:extLst>
              <a:ext uri="{FF2B5EF4-FFF2-40B4-BE49-F238E27FC236}">
                <a16:creationId xmlns:a16="http://schemas.microsoft.com/office/drawing/2014/main" id="{139F057F-A6DC-BB94-34E2-89154C59ACB3}"/>
              </a:ext>
            </a:extLst>
          </p:cNvPr>
          <p:cNvPicPr>
            <a:picLocks noChangeAspect="1"/>
          </p:cNvPicPr>
          <p:nvPr/>
        </p:nvPicPr>
        <p:blipFill>
          <a:blip r:embed="rId5"/>
          <a:stretch>
            <a:fillRect/>
          </a:stretch>
        </p:blipFill>
        <p:spPr>
          <a:xfrm>
            <a:off x="872959" y="1507235"/>
            <a:ext cx="10446082" cy="4126634"/>
          </a:xfrm>
          <a:prstGeom prst="rect">
            <a:avLst/>
          </a:prstGeom>
        </p:spPr>
      </p:pic>
      <p:sp>
        <p:nvSpPr>
          <p:cNvPr id="9" name="Rectangle 8">
            <a:extLst>
              <a:ext uri="{FF2B5EF4-FFF2-40B4-BE49-F238E27FC236}">
                <a16:creationId xmlns:a16="http://schemas.microsoft.com/office/drawing/2014/main" id="{2B1DCB2E-6B7A-198C-57B6-E6DF67612746}"/>
              </a:ext>
            </a:extLst>
          </p:cNvPr>
          <p:cNvSpPr/>
          <p:nvPr/>
        </p:nvSpPr>
        <p:spPr>
          <a:xfrm>
            <a:off x="8530573" y="2871805"/>
            <a:ext cx="2481944" cy="11059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13F8923-A32A-34CC-0648-48389FA0842A}"/>
              </a:ext>
            </a:extLst>
          </p:cNvPr>
          <p:cNvSpPr/>
          <p:nvPr/>
        </p:nvSpPr>
        <p:spPr>
          <a:xfrm>
            <a:off x="871887" y="5154121"/>
            <a:ext cx="1276623" cy="5587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Arrow Connector 11">
            <a:extLst>
              <a:ext uri="{FF2B5EF4-FFF2-40B4-BE49-F238E27FC236}">
                <a16:creationId xmlns:a16="http://schemas.microsoft.com/office/drawing/2014/main" id="{F3C7A470-BD94-47B8-3B9E-812E5DB3084A}"/>
              </a:ext>
            </a:extLst>
          </p:cNvPr>
          <p:cNvCxnSpPr>
            <a:cxnSpLocks/>
          </p:cNvCxnSpPr>
          <p:nvPr/>
        </p:nvCxnSpPr>
        <p:spPr>
          <a:xfrm flipH="1">
            <a:off x="2147437" y="3433201"/>
            <a:ext cx="6383136" cy="1917564"/>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121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F96B4-D2C2-D0D7-8767-884749C7CD32}"/>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E25104B4-C340-24F6-9688-BE5598BA90CB}"/>
              </a:ext>
            </a:extLst>
          </p:cNvPr>
          <p:cNvSpPr>
            <a:spLocks noGrp="1"/>
          </p:cNvSpPr>
          <p:nvPr>
            <p:ph idx="1"/>
          </p:nvPr>
        </p:nvSpPr>
        <p:spPr>
          <a:xfrm>
            <a:off x="838200" y="1825624"/>
            <a:ext cx="10825716" cy="4784154"/>
          </a:xfrm>
        </p:spPr>
        <p:txBody>
          <a:bodyPr>
            <a:normAutofit lnSpcReduction="10000"/>
          </a:bodyPr>
          <a:lstStyle/>
          <a:p>
            <a:pPr fontAlgn="base">
              <a:buFont typeface="Wingdings" panose="05000000000000000000" pitchFamily="2" charset="2"/>
              <a:buChar char="Ø"/>
            </a:pPr>
            <a:r>
              <a:rPr lang="en-US" sz="2400" dirty="0">
                <a:solidFill>
                  <a:srgbClr val="002060"/>
                </a:solidFill>
                <a:latin typeface="+mj-lt"/>
              </a:rPr>
              <a:t>Qs re patient capacity and </a:t>
            </a:r>
            <a:r>
              <a:rPr lang="en-US" sz="2400" dirty="0" err="1">
                <a:solidFill>
                  <a:srgbClr val="002060"/>
                </a:solidFill>
                <a:latin typeface="+mj-lt"/>
              </a:rPr>
              <a:t>PerLR</a:t>
            </a:r>
            <a:r>
              <a:rPr lang="en-US" sz="2400" dirty="0">
                <a:solidFill>
                  <a:srgbClr val="002060"/>
                </a:solidFill>
                <a:latin typeface="+mj-lt"/>
              </a:rPr>
              <a:t>/</a:t>
            </a:r>
            <a:r>
              <a:rPr lang="en-US" sz="2400" dirty="0" err="1">
                <a:solidFill>
                  <a:srgbClr val="002060"/>
                </a:solidFill>
                <a:latin typeface="+mj-lt"/>
              </a:rPr>
              <a:t>ProLR</a:t>
            </a:r>
            <a:r>
              <a:rPr lang="en-US" sz="2400" dirty="0">
                <a:solidFill>
                  <a:srgbClr val="002060"/>
                </a:solidFill>
                <a:latin typeface="+mj-lt"/>
              </a:rPr>
              <a:t> made clearer to avoid accidental </a:t>
            </a:r>
            <a:r>
              <a:rPr lang="en-US" sz="2400" dirty="0" err="1">
                <a:solidFill>
                  <a:srgbClr val="002060"/>
                </a:solidFill>
                <a:latin typeface="+mj-lt"/>
              </a:rPr>
              <a:t>randomisations</a:t>
            </a:r>
            <a:endParaRPr lang="en-US" sz="2400" dirty="0">
              <a:solidFill>
                <a:srgbClr val="002060"/>
              </a:solidFill>
              <a:latin typeface="+mj-lt"/>
            </a:endParaRPr>
          </a:p>
          <a:p>
            <a:pPr fontAlgn="base">
              <a:buFont typeface="Wingdings" panose="05000000000000000000" pitchFamily="2" charset="2"/>
              <a:buChar char="Ø"/>
            </a:pPr>
            <a:r>
              <a:rPr lang="en-US" sz="2400" dirty="0">
                <a:solidFill>
                  <a:srgbClr val="002060"/>
                </a:solidFill>
                <a:latin typeface="+mj-lt"/>
              </a:rPr>
              <a:t>For </a:t>
            </a:r>
            <a:r>
              <a:rPr lang="en-US" sz="2400" dirty="0" err="1">
                <a:solidFill>
                  <a:srgbClr val="002060"/>
                </a:solidFill>
                <a:latin typeface="+mj-lt"/>
              </a:rPr>
              <a:t>paediatrics</a:t>
            </a:r>
            <a:r>
              <a:rPr lang="en-US" sz="2400" dirty="0">
                <a:solidFill>
                  <a:srgbClr val="002060"/>
                </a:solidFill>
                <a:latin typeface="+mj-lt"/>
              </a:rPr>
              <a:t>, ‘proxy’ consent should be selected if the parent is providing consent</a:t>
            </a:r>
          </a:p>
          <a:p>
            <a:pPr marL="0" indent="0" fontAlgn="base">
              <a:buNone/>
            </a:pPr>
            <a:r>
              <a:rPr lang="en-US" sz="2400" dirty="0">
                <a:solidFill>
                  <a:srgbClr val="002060"/>
                </a:solidFill>
                <a:latin typeface="+mj-lt"/>
              </a:rPr>
              <a:t>Can indicate why written consent wasn’t obtained from child participant i.e. did not have capacity (if too young/can’t fully understand) or enter your own free text if preferred under ‘another reason’ option</a:t>
            </a:r>
          </a:p>
          <a:p>
            <a:pPr lvl="1" fontAlgn="base">
              <a:buFont typeface="Wingdings" panose="05000000000000000000" pitchFamily="2" charset="2"/>
              <a:buChar char="Ø"/>
            </a:pPr>
            <a:endParaRPr lang="en-US" sz="2000" dirty="0">
              <a:solidFill>
                <a:srgbClr val="002060"/>
              </a:solidFill>
              <a:latin typeface="+mj-lt"/>
            </a:endParaRPr>
          </a:p>
          <a:p>
            <a:pPr fontAlgn="base">
              <a:buFont typeface="Wingdings" panose="05000000000000000000" pitchFamily="2" charset="2"/>
              <a:buChar char="Ø"/>
            </a:pPr>
            <a:r>
              <a:rPr lang="en-US" sz="2400" dirty="0">
                <a:solidFill>
                  <a:srgbClr val="002060"/>
                </a:solidFill>
                <a:latin typeface="+mj-lt"/>
              </a:rPr>
              <a:t>‘Best interest’ statement added for emergency enrolment of patients without any consent in place i.e. Patient has no capacity, </a:t>
            </a:r>
            <a:r>
              <a:rPr lang="en-US" sz="2400" dirty="0" err="1">
                <a:solidFill>
                  <a:srgbClr val="002060"/>
                </a:solidFill>
                <a:latin typeface="+mj-lt"/>
              </a:rPr>
              <a:t>PerLR</a:t>
            </a:r>
            <a:r>
              <a:rPr lang="en-US" sz="2400" dirty="0">
                <a:solidFill>
                  <a:srgbClr val="002060"/>
                </a:solidFill>
                <a:latin typeface="+mj-lt"/>
              </a:rPr>
              <a:t>/</a:t>
            </a:r>
            <a:r>
              <a:rPr lang="en-US" sz="2400" dirty="0" err="1">
                <a:solidFill>
                  <a:srgbClr val="002060"/>
                </a:solidFill>
                <a:latin typeface="+mj-lt"/>
              </a:rPr>
              <a:t>ProLR</a:t>
            </a:r>
            <a:r>
              <a:rPr lang="en-US" sz="2400" dirty="0">
                <a:solidFill>
                  <a:srgbClr val="002060"/>
                </a:solidFill>
                <a:latin typeface="+mj-lt"/>
              </a:rPr>
              <a:t> is not available, and timeframe is running out.</a:t>
            </a:r>
          </a:p>
          <a:p>
            <a:pPr fontAlgn="base">
              <a:buFont typeface="Wingdings" panose="05000000000000000000" pitchFamily="2" charset="2"/>
              <a:buChar char="Ø"/>
            </a:pPr>
            <a:endParaRPr lang="en-US" sz="2400" dirty="0">
              <a:solidFill>
                <a:srgbClr val="002060"/>
              </a:solidFill>
              <a:latin typeface="+mj-lt"/>
            </a:endParaRPr>
          </a:p>
          <a:p>
            <a:pPr marL="0" indent="0" fontAlgn="base">
              <a:buNone/>
            </a:pPr>
            <a:r>
              <a:rPr lang="en-US" sz="2400" b="1" dirty="0">
                <a:solidFill>
                  <a:srgbClr val="002060"/>
                </a:solidFill>
                <a:latin typeface="+mj-lt"/>
              </a:rPr>
              <a:t>Reminder: </a:t>
            </a:r>
            <a:r>
              <a:rPr lang="en-US" sz="2400" dirty="0">
                <a:solidFill>
                  <a:srgbClr val="002060"/>
                </a:solidFill>
                <a:latin typeface="+mj-lt"/>
              </a:rPr>
              <a:t>ALL consent discussions mentioned in source notes must be entered on eCRF even if there is no outcome/no decision made!</a:t>
            </a:r>
          </a:p>
          <a:p>
            <a:pPr algn="just">
              <a:buFontTx/>
              <a:buChar char="-"/>
            </a:pPr>
            <a:endParaRPr lang="en-US" sz="1600" dirty="0">
              <a:solidFill>
                <a:srgbClr val="002060"/>
              </a:solidFill>
              <a:latin typeface="+mj-lt"/>
            </a:endParaRPr>
          </a:p>
        </p:txBody>
      </p:sp>
      <p:sp>
        <p:nvSpPr>
          <p:cNvPr id="2" name="Titel 1">
            <a:extLst>
              <a:ext uri="{FF2B5EF4-FFF2-40B4-BE49-F238E27FC236}">
                <a16:creationId xmlns:a16="http://schemas.microsoft.com/office/drawing/2014/main" id="{3D2B809D-9887-3A22-CC91-A9FA01E85DAD}"/>
              </a:ext>
            </a:extLst>
          </p:cNvPr>
          <p:cNvSpPr>
            <a:spLocks noGrp="1"/>
          </p:cNvSpPr>
          <p:nvPr>
            <p:ph type="title"/>
          </p:nvPr>
        </p:nvSpPr>
        <p:spPr/>
        <p:txBody>
          <a:bodyPr/>
          <a:lstStyle/>
          <a:p>
            <a:r>
              <a:rPr lang="nl-NL" dirty="0">
                <a:solidFill>
                  <a:srgbClr val="002060"/>
                </a:solidFill>
                <a:latin typeface="+mn-lt"/>
              </a:rPr>
              <a:t>Consent Form Changes</a:t>
            </a:r>
          </a:p>
        </p:txBody>
      </p:sp>
      <p:pic>
        <p:nvPicPr>
          <p:cNvPr id="4" name="Afbeelding 6">
            <a:extLst>
              <a:ext uri="{FF2B5EF4-FFF2-40B4-BE49-F238E27FC236}">
                <a16:creationId xmlns:a16="http://schemas.microsoft.com/office/drawing/2014/main" id="{1B7BFD56-35B8-4E6C-A5B7-5F5BCA35E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AFDF876D-1A14-55D5-23D8-C67C89E164BD}"/>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8A662D34-4EF2-96E2-32AE-30CB2865EE1E}"/>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30</a:t>
            </a:r>
          </a:p>
        </p:txBody>
      </p:sp>
    </p:spTree>
    <p:extLst>
      <p:ext uri="{BB962C8B-B14F-4D97-AF65-F5344CB8AC3E}">
        <p14:creationId xmlns:p14="http://schemas.microsoft.com/office/powerpoint/2010/main" val="398227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89F3F51-92B9-1421-8877-7807FD824A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DF0822D-4B32-A52F-34CB-62701F1DD242}"/>
              </a:ext>
            </a:extLst>
          </p:cNvPr>
          <p:cNvSpPr>
            <a:spLocks noGrp="1"/>
          </p:cNvSpPr>
          <p:nvPr>
            <p:ph type="title"/>
          </p:nvPr>
        </p:nvSpPr>
        <p:spPr/>
        <p:txBody>
          <a:bodyPr/>
          <a:lstStyle/>
          <a:p>
            <a:r>
              <a:rPr lang="en-GB" dirty="0">
                <a:solidFill>
                  <a:srgbClr val="002060"/>
                </a:solidFill>
                <a:latin typeface="+mn-lt"/>
              </a:rPr>
              <a:t>SM01 – Approval March 2025</a:t>
            </a:r>
            <a:endParaRPr lang="nl-NL" dirty="0">
              <a:solidFill>
                <a:srgbClr val="002060"/>
              </a:solidFill>
              <a:latin typeface="+mn-lt"/>
            </a:endParaRPr>
          </a:p>
        </p:txBody>
      </p:sp>
      <p:pic>
        <p:nvPicPr>
          <p:cNvPr id="4" name="Afbeelding 6">
            <a:extLst>
              <a:ext uri="{FF2B5EF4-FFF2-40B4-BE49-F238E27FC236}">
                <a16:creationId xmlns:a16="http://schemas.microsoft.com/office/drawing/2014/main" id="{D9B05FD2-7CAC-910E-B4A4-2BAE28989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AFE77394-008A-0AEB-B0D4-2FD484E1C48B}"/>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7D1B8928-FAE0-6189-81DD-D732483EED22}"/>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4</a:t>
            </a:fld>
            <a:endParaRPr lang="en-AU" dirty="0"/>
          </a:p>
        </p:txBody>
      </p:sp>
      <p:sp>
        <p:nvSpPr>
          <p:cNvPr id="5" name="Text Placeholder 4">
            <a:extLst>
              <a:ext uri="{FF2B5EF4-FFF2-40B4-BE49-F238E27FC236}">
                <a16:creationId xmlns:a16="http://schemas.microsoft.com/office/drawing/2014/main" id="{CD807C40-9A2B-97BE-88F6-BF050CAAC41A}"/>
              </a:ext>
            </a:extLst>
          </p:cNvPr>
          <p:cNvSpPr txBox="1">
            <a:spLocks/>
          </p:cNvSpPr>
          <p:nvPr/>
        </p:nvSpPr>
        <p:spPr>
          <a:xfrm>
            <a:off x="833755" y="1606507"/>
            <a:ext cx="9968925" cy="435172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rPr>
              <a:t>After transition to CTIS early 2025</a:t>
            </a:r>
          </a:p>
          <a:p>
            <a:pPr>
              <a:buFontTx/>
              <a:buChar char="-"/>
            </a:pPr>
            <a:r>
              <a:rPr lang="en-US" dirty="0">
                <a:solidFill>
                  <a:srgbClr val="002060"/>
                </a:solidFill>
              </a:rPr>
              <a:t>Core Protocol V4.0</a:t>
            </a:r>
          </a:p>
          <a:p>
            <a:pPr>
              <a:buFontTx/>
              <a:buChar char="-"/>
            </a:pPr>
            <a:r>
              <a:rPr lang="en-US" dirty="0">
                <a:solidFill>
                  <a:srgbClr val="002060"/>
                </a:solidFill>
              </a:rPr>
              <a:t>PANDA &amp; Biological Sampling Appendix (BSA)</a:t>
            </a:r>
          </a:p>
          <a:p>
            <a:pPr>
              <a:buFontTx/>
              <a:buChar char="-"/>
            </a:pPr>
            <a:r>
              <a:rPr lang="en-US" dirty="0">
                <a:solidFill>
                  <a:srgbClr val="002060"/>
                </a:solidFill>
              </a:rPr>
              <a:t>Updated DSAs (to correspond with Core V4.0)</a:t>
            </a:r>
          </a:p>
          <a:p>
            <a:pPr>
              <a:buFontTx/>
              <a:buChar char="-"/>
            </a:pPr>
            <a:r>
              <a:rPr lang="en-US" dirty="0">
                <a:solidFill>
                  <a:srgbClr val="002060"/>
                </a:solidFill>
              </a:rPr>
              <a:t>EU RSA V4.0 &amp; EU RSA country appendices</a:t>
            </a:r>
          </a:p>
          <a:p>
            <a:pPr lvl="1">
              <a:buFontTx/>
              <a:buChar char="-"/>
            </a:pPr>
            <a:endParaRPr lang="en-US" dirty="0">
              <a:solidFill>
                <a:srgbClr val="002060"/>
              </a:solidFill>
            </a:endParaRPr>
          </a:p>
          <a:p>
            <a:pPr>
              <a:buFontTx/>
              <a:buChar char="-"/>
            </a:pPr>
            <a:r>
              <a:rPr lang="en-US" dirty="0">
                <a:solidFill>
                  <a:srgbClr val="002060"/>
                </a:solidFill>
              </a:rPr>
              <a:t>New labeling approach</a:t>
            </a:r>
          </a:p>
          <a:p>
            <a:pPr>
              <a:buFontTx/>
              <a:buChar char="-"/>
            </a:pPr>
            <a:r>
              <a:rPr lang="en-US" dirty="0">
                <a:solidFill>
                  <a:srgbClr val="002060"/>
                </a:solidFill>
              </a:rPr>
              <a:t>Corresponding country materials (ICFs)</a:t>
            </a:r>
          </a:p>
          <a:p>
            <a:pPr>
              <a:buFontTx/>
              <a:buChar char="-"/>
            </a:pPr>
            <a:r>
              <a:rPr lang="en-US" dirty="0">
                <a:solidFill>
                  <a:srgbClr val="002060"/>
                </a:solidFill>
              </a:rPr>
              <a:t>Suitability of investigators/sites</a:t>
            </a:r>
          </a:p>
          <a:p>
            <a:pPr>
              <a:buFontTx/>
              <a:buChar char="-"/>
            </a:pPr>
            <a:r>
              <a:rPr lang="en-US" dirty="0">
                <a:solidFill>
                  <a:srgbClr val="002060"/>
                </a:solidFill>
              </a:rPr>
              <a:t>Sponsor PI change (Marc Bonten &gt; Lennie Derde)</a:t>
            </a:r>
          </a:p>
        </p:txBody>
      </p:sp>
    </p:spTree>
    <p:extLst>
      <p:ext uri="{BB962C8B-B14F-4D97-AF65-F5344CB8AC3E}">
        <p14:creationId xmlns:p14="http://schemas.microsoft.com/office/powerpoint/2010/main" val="4036664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451C2-C90B-76BF-4EC3-B7D10345E699}"/>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9C57F089-3A01-56A5-AAC3-AACFCE1DDD49}"/>
              </a:ext>
            </a:extLst>
          </p:cNvPr>
          <p:cNvSpPr>
            <a:spLocks noGrp="1"/>
          </p:cNvSpPr>
          <p:nvPr>
            <p:ph idx="1"/>
          </p:nvPr>
        </p:nvSpPr>
        <p:spPr>
          <a:xfrm>
            <a:off x="838200" y="1825624"/>
            <a:ext cx="6619505" cy="4525089"/>
          </a:xfrm>
        </p:spPr>
        <p:txBody>
          <a:bodyPr>
            <a:normAutofit/>
          </a:bodyPr>
          <a:lstStyle/>
          <a:p>
            <a:pPr fontAlgn="base"/>
            <a:r>
              <a:rPr lang="en-US" sz="2400" dirty="0">
                <a:solidFill>
                  <a:srgbClr val="002060"/>
                </a:solidFill>
                <a:latin typeface="+mj-lt"/>
              </a:rPr>
              <a:t>Some questions in the Baseline Form have been made domain-specific.</a:t>
            </a:r>
          </a:p>
          <a:p>
            <a:pPr fontAlgn="base"/>
            <a:r>
              <a:rPr lang="en-US" sz="2400" dirty="0">
                <a:solidFill>
                  <a:srgbClr val="002060"/>
                </a:solidFill>
                <a:latin typeface="+mj-lt"/>
              </a:rPr>
              <a:t>Some questions in the Baseline Form have been removed.</a:t>
            </a:r>
          </a:p>
          <a:p>
            <a:pPr fontAlgn="base"/>
            <a:r>
              <a:rPr lang="en-US" sz="2400" dirty="0">
                <a:solidFill>
                  <a:srgbClr val="002060"/>
                </a:solidFill>
                <a:latin typeface="+mj-lt"/>
              </a:rPr>
              <a:t>Illness Severity Scores are now calculated automatically by the database for ICU patients, based on data entered in the Baseline Form.</a:t>
            </a:r>
          </a:p>
          <a:p>
            <a:pPr marL="0" indent="0" algn="just">
              <a:buNone/>
            </a:pPr>
            <a:endParaRPr lang="en-US" sz="1800" dirty="0">
              <a:solidFill>
                <a:srgbClr val="002060"/>
              </a:solidFill>
              <a:latin typeface="+mj-lt"/>
            </a:endParaRPr>
          </a:p>
        </p:txBody>
      </p:sp>
      <p:sp>
        <p:nvSpPr>
          <p:cNvPr id="2" name="Titel 1">
            <a:extLst>
              <a:ext uri="{FF2B5EF4-FFF2-40B4-BE49-F238E27FC236}">
                <a16:creationId xmlns:a16="http://schemas.microsoft.com/office/drawing/2014/main" id="{05995D10-E8D7-D699-2E64-82FF77FD199A}"/>
              </a:ext>
            </a:extLst>
          </p:cNvPr>
          <p:cNvSpPr>
            <a:spLocks noGrp="1"/>
          </p:cNvSpPr>
          <p:nvPr>
            <p:ph type="title"/>
          </p:nvPr>
        </p:nvSpPr>
        <p:spPr/>
        <p:txBody>
          <a:bodyPr/>
          <a:lstStyle/>
          <a:p>
            <a:r>
              <a:rPr lang="nl-NL" dirty="0">
                <a:solidFill>
                  <a:srgbClr val="002060"/>
                </a:solidFill>
                <a:latin typeface="+mn-lt"/>
              </a:rPr>
              <a:t>Baseline Form Changes</a:t>
            </a:r>
          </a:p>
        </p:txBody>
      </p:sp>
      <p:pic>
        <p:nvPicPr>
          <p:cNvPr id="4" name="Afbeelding 6">
            <a:extLst>
              <a:ext uri="{FF2B5EF4-FFF2-40B4-BE49-F238E27FC236}">
                <a16:creationId xmlns:a16="http://schemas.microsoft.com/office/drawing/2014/main" id="{4FF4C183-77FF-E263-D2ED-AF0D6B118B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617A25F1-D118-0E01-7670-27F5B9ADCDD1}"/>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1005008-2C5B-1A61-560C-8F086CDE4C7E}"/>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31</a:t>
            </a:r>
          </a:p>
        </p:txBody>
      </p:sp>
      <p:pic>
        <p:nvPicPr>
          <p:cNvPr id="9" name="Picture 8">
            <a:extLst>
              <a:ext uri="{FF2B5EF4-FFF2-40B4-BE49-F238E27FC236}">
                <a16:creationId xmlns:a16="http://schemas.microsoft.com/office/drawing/2014/main" id="{4FAEA2AE-6FEE-FBB1-9A3A-9A2019E0E866}"/>
              </a:ext>
            </a:extLst>
          </p:cNvPr>
          <p:cNvPicPr>
            <a:picLocks noChangeAspect="1"/>
          </p:cNvPicPr>
          <p:nvPr/>
        </p:nvPicPr>
        <p:blipFill>
          <a:blip r:embed="rId5"/>
          <a:stretch>
            <a:fillRect/>
          </a:stretch>
        </p:blipFill>
        <p:spPr>
          <a:xfrm>
            <a:off x="7457705" y="1414222"/>
            <a:ext cx="3896096" cy="4936491"/>
          </a:xfrm>
          <a:prstGeom prst="rect">
            <a:avLst/>
          </a:prstGeom>
          <a:ln>
            <a:solidFill>
              <a:srgbClr val="002060"/>
            </a:solidFill>
          </a:ln>
        </p:spPr>
      </p:pic>
      <p:sp>
        <p:nvSpPr>
          <p:cNvPr id="5" name="Tijdelijke aanduiding voor inhoud 11">
            <a:extLst>
              <a:ext uri="{FF2B5EF4-FFF2-40B4-BE49-F238E27FC236}">
                <a16:creationId xmlns:a16="http://schemas.microsoft.com/office/drawing/2014/main" id="{EE4BC818-AD16-1067-1F93-5EC63527C36C}"/>
              </a:ext>
            </a:extLst>
          </p:cNvPr>
          <p:cNvSpPr txBox="1">
            <a:spLocks/>
          </p:cNvSpPr>
          <p:nvPr/>
        </p:nvSpPr>
        <p:spPr>
          <a:xfrm>
            <a:off x="9262532" y="6043450"/>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pic>
        <p:nvPicPr>
          <p:cNvPr id="7" name="Graphic 6" descr="Back outline">
            <a:extLst>
              <a:ext uri="{FF2B5EF4-FFF2-40B4-BE49-F238E27FC236}">
                <a16:creationId xmlns:a16="http://schemas.microsoft.com/office/drawing/2014/main" id="{DF180B9C-05D1-97A6-B4C7-2EBF3F9A6A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397736">
            <a:off x="6698137" y="4127735"/>
            <a:ext cx="720000" cy="720000"/>
          </a:xfrm>
          <a:prstGeom prst="rect">
            <a:avLst/>
          </a:prstGeom>
        </p:spPr>
      </p:pic>
    </p:spTree>
    <p:extLst>
      <p:ext uri="{BB962C8B-B14F-4D97-AF65-F5344CB8AC3E}">
        <p14:creationId xmlns:p14="http://schemas.microsoft.com/office/powerpoint/2010/main" val="3126936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0ECF1-54BC-5D90-C82B-6B7D852BC1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C76EC0-6708-173D-C829-DBD4E8EEDC33}"/>
              </a:ext>
            </a:extLst>
          </p:cNvPr>
          <p:cNvSpPr>
            <a:spLocks noGrp="1"/>
          </p:cNvSpPr>
          <p:nvPr>
            <p:ph type="title"/>
          </p:nvPr>
        </p:nvSpPr>
        <p:spPr/>
        <p:txBody>
          <a:bodyPr/>
          <a:lstStyle/>
          <a:p>
            <a:r>
              <a:rPr lang="nl-NL" dirty="0">
                <a:solidFill>
                  <a:srgbClr val="002060"/>
                </a:solidFill>
                <a:latin typeface="+mn-lt"/>
              </a:rPr>
              <a:t>Daily Data Form Changes</a:t>
            </a:r>
          </a:p>
        </p:txBody>
      </p:sp>
      <p:pic>
        <p:nvPicPr>
          <p:cNvPr id="4" name="Afbeelding 6">
            <a:extLst>
              <a:ext uri="{FF2B5EF4-FFF2-40B4-BE49-F238E27FC236}">
                <a16:creationId xmlns:a16="http://schemas.microsoft.com/office/drawing/2014/main" id="{48D5FEED-D3E5-34B3-EF32-2A894DD40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1C24515B-DDBD-0469-2E13-10177336CF52}"/>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248F9FBF-E325-FBFA-9F45-DF8A3EE4F992}"/>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32</a:t>
            </a:r>
          </a:p>
        </p:txBody>
      </p:sp>
      <p:pic>
        <p:nvPicPr>
          <p:cNvPr id="8" name="Picture 7">
            <a:extLst>
              <a:ext uri="{FF2B5EF4-FFF2-40B4-BE49-F238E27FC236}">
                <a16:creationId xmlns:a16="http://schemas.microsoft.com/office/drawing/2014/main" id="{0C473922-FB80-A7B8-67C1-DFCD79B5C42B}"/>
              </a:ext>
            </a:extLst>
          </p:cNvPr>
          <p:cNvPicPr>
            <a:picLocks noChangeAspect="1"/>
          </p:cNvPicPr>
          <p:nvPr/>
        </p:nvPicPr>
        <p:blipFill>
          <a:blip r:embed="rId5"/>
          <a:stretch>
            <a:fillRect/>
          </a:stretch>
        </p:blipFill>
        <p:spPr>
          <a:xfrm>
            <a:off x="6939820" y="1690688"/>
            <a:ext cx="4711942" cy="3835597"/>
          </a:xfrm>
          <a:prstGeom prst="rect">
            <a:avLst/>
          </a:prstGeom>
          <a:ln>
            <a:solidFill>
              <a:srgbClr val="002060"/>
            </a:solidFill>
          </a:ln>
        </p:spPr>
      </p:pic>
      <p:sp>
        <p:nvSpPr>
          <p:cNvPr id="9" name="Tijdelijke aanduiding voor inhoud 11">
            <a:extLst>
              <a:ext uri="{FF2B5EF4-FFF2-40B4-BE49-F238E27FC236}">
                <a16:creationId xmlns:a16="http://schemas.microsoft.com/office/drawing/2014/main" id="{558A758F-86C9-E5CE-9C9C-41824B3C87A7}"/>
              </a:ext>
            </a:extLst>
          </p:cNvPr>
          <p:cNvSpPr txBox="1">
            <a:spLocks/>
          </p:cNvSpPr>
          <p:nvPr/>
        </p:nvSpPr>
        <p:spPr>
          <a:xfrm>
            <a:off x="838200" y="1690688"/>
            <a:ext cx="5257800" cy="19616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Light" panose="020F0302020204030204"/>
                <a:ea typeface="+mn-ea"/>
                <a:cs typeface="+mn-cs"/>
              </a:rPr>
              <a:t>Focus on organ support.</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Light" panose="020F0302020204030204"/>
                <a:ea typeface="+mn-ea"/>
                <a:cs typeface="+mn-cs"/>
              </a:rPr>
              <a:t>Study days are now defined by </a:t>
            </a:r>
            <a:r>
              <a:rPr kumimoji="0" lang="en-US" sz="2400" b="1" i="0" strike="noStrike" kern="1200" cap="none" spc="0" normalizeH="0" baseline="0" noProof="0" dirty="0">
                <a:ln>
                  <a:noFill/>
                </a:ln>
                <a:solidFill>
                  <a:srgbClr val="002060"/>
                </a:solidFill>
                <a:effectLst/>
                <a:uLnTx/>
                <a:uFillTx/>
                <a:latin typeface="Calibri Light" panose="020F0302020204030204"/>
                <a:ea typeface="+mn-ea"/>
                <a:cs typeface="+mn-cs"/>
              </a:rPr>
              <a:t>calendar days</a:t>
            </a:r>
            <a:r>
              <a:rPr kumimoji="0" lang="en-US" sz="2400" b="0" i="0"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2400" b="0" i="0" u="none" strike="noStrike" kern="1200" cap="none" spc="0" normalizeH="0" baseline="0" noProof="0" dirty="0">
                <a:ln>
                  <a:noFill/>
                </a:ln>
                <a:solidFill>
                  <a:srgbClr val="002060"/>
                </a:solidFill>
                <a:effectLst/>
                <a:uLnTx/>
                <a:uFillTx/>
                <a:latin typeface="Calibri Light" panose="020F0302020204030204"/>
                <a:ea typeface="+mn-ea"/>
                <a:cs typeface="+mn-cs"/>
              </a:rPr>
              <a:t>instead of ICU chart days.</a:t>
            </a:r>
          </a:p>
          <a:p>
            <a:pPr lvl="0" fontAlgn="base">
              <a:defRPr/>
            </a:pPr>
            <a:r>
              <a:rPr lang="en-AU" sz="2400" b="1" dirty="0">
                <a:solidFill>
                  <a:srgbClr val="002060"/>
                </a:solidFill>
                <a:latin typeface="+mj-lt"/>
                <a:cs typeface="Arial" panose="020B0604020202020204" pitchFamily="34" charset="0"/>
              </a:rPr>
              <a:t>Yes/No </a:t>
            </a:r>
            <a:r>
              <a:rPr lang="en-AU" sz="2400" dirty="0">
                <a:solidFill>
                  <a:srgbClr val="002060"/>
                </a:solidFill>
                <a:latin typeface="+mj-lt"/>
                <a:cs typeface="Arial" panose="020B0604020202020204" pitchFamily="34" charset="0"/>
              </a:rPr>
              <a:t>questions about organ support received on each study day</a:t>
            </a:r>
            <a:endParaRPr kumimoji="0" lang="en-US" sz="2400" b="0" i="0" u="none" strike="noStrike" kern="1200" cap="none" spc="0" normalizeH="0" baseline="0" noProof="0" dirty="0">
              <a:ln>
                <a:noFill/>
              </a:ln>
              <a:solidFill>
                <a:srgbClr val="002060"/>
              </a:solidFill>
              <a:effectLst/>
              <a:uLnTx/>
              <a:uFillTx/>
              <a:latin typeface="+mj-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Tx/>
              <a:buChar char="-"/>
              <a:tabLst/>
              <a:defRPr/>
            </a:pPr>
            <a:endPar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
        <p:nvSpPr>
          <p:cNvPr id="13" name="Tijdelijke aanduiding voor inhoud 11">
            <a:extLst>
              <a:ext uri="{FF2B5EF4-FFF2-40B4-BE49-F238E27FC236}">
                <a16:creationId xmlns:a16="http://schemas.microsoft.com/office/drawing/2014/main" id="{5BF24949-B7ED-28B5-BB58-DCFEB43F231E}"/>
              </a:ext>
            </a:extLst>
          </p:cNvPr>
          <p:cNvSpPr>
            <a:spLocks noGrp="1"/>
          </p:cNvSpPr>
          <p:nvPr>
            <p:ph idx="1"/>
          </p:nvPr>
        </p:nvSpPr>
        <p:spPr>
          <a:xfrm>
            <a:off x="9611301" y="5219022"/>
            <a:ext cx="2580699" cy="307263"/>
          </a:xfrm>
        </p:spPr>
        <p:txBody>
          <a:bodyPr>
            <a:noAutofit/>
          </a:bodyPr>
          <a:lstStyle/>
          <a:p>
            <a:pPr marL="457200" lvl="1" indent="0" algn="ctr" fontAlgn="base">
              <a:buNone/>
            </a:pPr>
            <a:r>
              <a:rPr lang="en-US" sz="1600" b="1" i="1" dirty="0">
                <a:solidFill>
                  <a:srgbClr val="872525"/>
                </a:solidFill>
                <a:latin typeface="+mj-lt"/>
              </a:rPr>
              <a:t>Old system</a:t>
            </a:r>
          </a:p>
        </p:txBody>
      </p:sp>
      <p:pic>
        <p:nvPicPr>
          <p:cNvPr id="5" name="Picture 4">
            <a:extLst>
              <a:ext uri="{FF2B5EF4-FFF2-40B4-BE49-F238E27FC236}">
                <a16:creationId xmlns:a16="http://schemas.microsoft.com/office/drawing/2014/main" id="{500F5AA7-EEC8-BC8C-63B6-A29C19CE6A8B}"/>
              </a:ext>
            </a:extLst>
          </p:cNvPr>
          <p:cNvPicPr>
            <a:picLocks noChangeAspect="1"/>
          </p:cNvPicPr>
          <p:nvPr/>
        </p:nvPicPr>
        <p:blipFill>
          <a:blip r:embed="rId6"/>
          <a:stretch>
            <a:fillRect/>
          </a:stretch>
        </p:blipFill>
        <p:spPr>
          <a:xfrm>
            <a:off x="586854" y="4186468"/>
            <a:ext cx="6921306" cy="1961688"/>
          </a:xfrm>
          <a:prstGeom prst="rect">
            <a:avLst/>
          </a:prstGeom>
          <a:ln>
            <a:solidFill>
              <a:srgbClr val="002060"/>
            </a:solidFill>
          </a:ln>
        </p:spPr>
      </p:pic>
      <p:sp>
        <p:nvSpPr>
          <p:cNvPr id="7" name="Tijdelijke aanduiding voor inhoud 11">
            <a:extLst>
              <a:ext uri="{FF2B5EF4-FFF2-40B4-BE49-F238E27FC236}">
                <a16:creationId xmlns:a16="http://schemas.microsoft.com/office/drawing/2014/main" id="{476C9CE0-D0F2-8ABA-1482-1B96FA6154B6}"/>
              </a:ext>
            </a:extLst>
          </p:cNvPr>
          <p:cNvSpPr txBox="1">
            <a:spLocks/>
          </p:cNvSpPr>
          <p:nvPr/>
        </p:nvSpPr>
        <p:spPr>
          <a:xfrm>
            <a:off x="5383378" y="5840893"/>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pic>
        <p:nvPicPr>
          <p:cNvPr id="10" name="Graphic 9" descr="Back outline">
            <a:extLst>
              <a:ext uri="{FF2B5EF4-FFF2-40B4-BE49-F238E27FC236}">
                <a16:creationId xmlns:a16="http://schemas.microsoft.com/office/drawing/2014/main" id="{8B30A44F-852A-F0F4-2C52-C23BF9BA2E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920497">
            <a:off x="2549296" y="3399447"/>
            <a:ext cx="720000" cy="720000"/>
          </a:xfrm>
          <a:prstGeom prst="rect">
            <a:avLst/>
          </a:prstGeom>
        </p:spPr>
      </p:pic>
    </p:spTree>
    <p:extLst>
      <p:ext uri="{BB962C8B-B14F-4D97-AF65-F5344CB8AC3E}">
        <p14:creationId xmlns:p14="http://schemas.microsoft.com/office/powerpoint/2010/main" val="3650836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9A48A-6234-6D18-4CEB-A7FCD39B4F32}"/>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28EBD074-D988-87B6-C1C1-E2791E13FAAC}"/>
              </a:ext>
            </a:extLst>
          </p:cNvPr>
          <p:cNvSpPr>
            <a:spLocks noGrp="1"/>
          </p:cNvSpPr>
          <p:nvPr>
            <p:ph idx="1"/>
          </p:nvPr>
        </p:nvSpPr>
        <p:spPr>
          <a:xfrm>
            <a:off x="833755" y="1553314"/>
            <a:ext cx="9396767" cy="1231724"/>
          </a:xfrm>
        </p:spPr>
        <p:txBody>
          <a:bodyPr>
            <a:normAutofit/>
          </a:bodyPr>
          <a:lstStyle/>
          <a:p>
            <a:pPr fontAlgn="base"/>
            <a:r>
              <a:rPr lang="en-US" sz="2400" dirty="0">
                <a:solidFill>
                  <a:srgbClr val="002060"/>
                </a:solidFill>
                <a:latin typeface="+mj-lt"/>
              </a:rPr>
              <a:t>Focus on daily administration of allocated intervention, instead of details of each prescribed course.</a:t>
            </a:r>
          </a:p>
          <a:p>
            <a:pPr algn="just"/>
            <a:endParaRPr lang="en-US" sz="1800" dirty="0">
              <a:solidFill>
                <a:srgbClr val="002060"/>
              </a:solidFill>
              <a:latin typeface="+mj-lt"/>
            </a:endParaRPr>
          </a:p>
        </p:txBody>
      </p:sp>
      <p:sp>
        <p:nvSpPr>
          <p:cNvPr id="2" name="Titel 1">
            <a:extLst>
              <a:ext uri="{FF2B5EF4-FFF2-40B4-BE49-F238E27FC236}">
                <a16:creationId xmlns:a16="http://schemas.microsoft.com/office/drawing/2014/main" id="{9CBEB49B-BC56-4AFE-B96D-12BE0A80F2B7}"/>
              </a:ext>
            </a:extLst>
          </p:cNvPr>
          <p:cNvSpPr>
            <a:spLocks noGrp="1"/>
          </p:cNvSpPr>
          <p:nvPr>
            <p:ph type="title"/>
          </p:nvPr>
        </p:nvSpPr>
        <p:spPr/>
        <p:txBody>
          <a:bodyPr/>
          <a:lstStyle/>
          <a:p>
            <a:r>
              <a:rPr lang="nl-NL" dirty="0">
                <a:solidFill>
                  <a:srgbClr val="002060"/>
                </a:solidFill>
                <a:latin typeface="+mn-lt"/>
              </a:rPr>
              <a:t>Medication Form Changes</a:t>
            </a:r>
          </a:p>
        </p:txBody>
      </p:sp>
      <p:pic>
        <p:nvPicPr>
          <p:cNvPr id="4" name="Afbeelding 6">
            <a:extLst>
              <a:ext uri="{FF2B5EF4-FFF2-40B4-BE49-F238E27FC236}">
                <a16:creationId xmlns:a16="http://schemas.microsoft.com/office/drawing/2014/main" id="{267EB287-9698-7F53-F112-761611DEC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69C25576-4146-7AB6-A3CA-2D384D423BA3}"/>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FB9E1DCA-0F93-636B-68E8-106689A05588}"/>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33</a:t>
            </a:r>
          </a:p>
        </p:txBody>
      </p:sp>
      <p:pic>
        <p:nvPicPr>
          <p:cNvPr id="14" name="Picture 13">
            <a:extLst>
              <a:ext uri="{FF2B5EF4-FFF2-40B4-BE49-F238E27FC236}">
                <a16:creationId xmlns:a16="http://schemas.microsoft.com/office/drawing/2014/main" id="{D5D71A12-3733-2C4C-EACB-7AD3FDDCEDD6}"/>
              </a:ext>
            </a:extLst>
          </p:cNvPr>
          <p:cNvPicPr>
            <a:picLocks noChangeAspect="1"/>
          </p:cNvPicPr>
          <p:nvPr/>
        </p:nvPicPr>
        <p:blipFill>
          <a:blip r:embed="rId5"/>
          <a:stretch>
            <a:fillRect/>
          </a:stretch>
        </p:blipFill>
        <p:spPr>
          <a:xfrm>
            <a:off x="6254159" y="2454706"/>
            <a:ext cx="5751573" cy="3083518"/>
          </a:xfrm>
          <a:prstGeom prst="rect">
            <a:avLst/>
          </a:prstGeom>
          <a:ln>
            <a:solidFill>
              <a:srgbClr val="002060"/>
            </a:solidFill>
          </a:ln>
        </p:spPr>
      </p:pic>
      <p:sp>
        <p:nvSpPr>
          <p:cNvPr id="15" name="Tijdelijke aanduiding voor inhoud 11">
            <a:extLst>
              <a:ext uri="{FF2B5EF4-FFF2-40B4-BE49-F238E27FC236}">
                <a16:creationId xmlns:a16="http://schemas.microsoft.com/office/drawing/2014/main" id="{9F5B249A-031F-5170-8722-3895C820C75E}"/>
              </a:ext>
            </a:extLst>
          </p:cNvPr>
          <p:cNvSpPr txBox="1">
            <a:spLocks/>
          </p:cNvSpPr>
          <p:nvPr/>
        </p:nvSpPr>
        <p:spPr>
          <a:xfrm>
            <a:off x="9921796" y="5230961"/>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872525"/>
                </a:solidFill>
                <a:effectLst/>
                <a:uLnTx/>
                <a:uFillTx/>
                <a:latin typeface="Calibri Light" panose="020F0302020204030204"/>
                <a:ea typeface="+mn-ea"/>
                <a:cs typeface="+mn-cs"/>
              </a:rPr>
              <a:t>Old system</a:t>
            </a:r>
          </a:p>
        </p:txBody>
      </p:sp>
      <p:pic>
        <p:nvPicPr>
          <p:cNvPr id="5" name="Picture 4">
            <a:extLst>
              <a:ext uri="{FF2B5EF4-FFF2-40B4-BE49-F238E27FC236}">
                <a16:creationId xmlns:a16="http://schemas.microsoft.com/office/drawing/2014/main" id="{CDCF8C1B-46E1-0B41-950F-3E3DC528083C}"/>
              </a:ext>
            </a:extLst>
          </p:cNvPr>
          <p:cNvPicPr>
            <a:picLocks noChangeAspect="1"/>
          </p:cNvPicPr>
          <p:nvPr/>
        </p:nvPicPr>
        <p:blipFill>
          <a:blip r:embed="rId6"/>
          <a:srcRect b="35652"/>
          <a:stretch/>
        </p:blipFill>
        <p:spPr>
          <a:xfrm>
            <a:off x="282875" y="2747703"/>
            <a:ext cx="5813125" cy="3679758"/>
          </a:xfrm>
          <a:prstGeom prst="rect">
            <a:avLst/>
          </a:prstGeom>
          <a:ln>
            <a:solidFill>
              <a:srgbClr val="002060"/>
            </a:solidFill>
          </a:ln>
        </p:spPr>
      </p:pic>
      <p:sp>
        <p:nvSpPr>
          <p:cNvPr id="7" name="Tijdelijke aanduiding voor inhoud 11">
            <a:extLst>
              <a:ext uri="{FF2B5EF4-FFF2-40B4-BE49-F238E27FC236}">
                <a16:creationId xmlns:a16="http://schemas.microsoft.com/office/drawing/2014/main" id="{42C7FE4D-B0D7-0C08-AE6C-9AEFD334252F}"/>
              </a:ext>
            </a:extLst>
          </p:cNvPr>
          <p:cNvSpPr txBox="1">
            <a:spLocks/>
          </p:cNvSpPr>
          <p:nvPr/>
        </p:nvSpPr>
        <p:spPr>
          <a:xfrm>
            <a:off x="3987712" y="6120198"/>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pic>
        <p:nvPicPr>
          <p:cNvPr id="8" name="Graphic 7" descr="Back outline">
            <a:extLst>
              <a:ext uri="{FF2B5EF4-FFF2-40B4-BE49-F238E27FC236}">
                <a16:creationId xmlns:a16="http://schemas.microsoft.com/office/drawing/2014/main" id="{C2BFBC72-2F1F-6694-96D4-B25C120460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5600735">
            <a:off x="4118949" y="1970721"/>
            <a:ext cx="720000" cy="720000"/>
          </a:xfrm>
          <a:prstGeom prst="rect">
            <a:avLst/>
          </a:prstGeom>
        </p:spPr>
      </p:pic>
    </p:spTree>
    <p:extLst>
      <p:ext uri="{BB962C8B-B14F-4D97-AF65-F5344CB8AC3E}">
        <p14:creationId xmlns:p14="http://schemas.microsoft.com/office/powerpoint/2010/main" val="1080778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2E8D5-7A8B-202F-CDFC-037CEE3D54EE}"/>
            </a:ext>
          </a:extLst>
        </p:cNvPr>
        <p:cNvGrpSpPr/>
        <p:nvPr/>
      </p:nvGrpSpPr>
      <p:grpSpPr>
        <a:xfrm>
          <a:off x="0" y="0"/>
          <a:ext cx="0" cy="0"/>
          <a:chOff x="0" y="0"/>
          <a:chExt cx="0" cy="0"/>
        </a:xfrm>
      </p:grpSpPr>
      <p:pic>
        <p:nvPicPr>
          <p:cNvPr id="4" name="Afbeelding 6">
            <a:extLst>
              <a:ext uri="{FF2B5EF4-FFF2-40B4-BE49-F238E27FC236}">
                <a16:creationId xmlns:a16="http://schemas.microsoft.com/office/drawing/2014/main" id="{25BFD811-B3BF-7671-B006-D861A77388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FD90520C-B24A-C257-447A-B5A74421CAE0}"/>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F8B1722D-37FA-2F84-3684-EEDDC2B56746}"/>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34</a:t>
            </a:r>
          </a:p>
        </p:txBody>
      </p:sp>
      <p:pic>
        <p:nvPicPr>
          <p:cNvPr id="7" name="Picture 6">
            <a:extLst>
              <a:ext uri="{FF2B5EF4-FFF2-40B4-BE49-F238E27FC236}">
                <a16:creationId xmlns:a16="http://schemas.microsoft.com/office/drawing/2014/main" id="{FA8C5EFA-33D2-69ED-1EB5-2898CC71DEC7}"/>
              </a:ext>
            </a:extLst>
          </p:cNvPr>
          <p:cNvPicPr>
            <a:picLocks noChangeAspect="1"/>
          </p:cNvPicPr>
          <p:nvPr/>
        </p:nvPicPr>
        <p:blipFill>
          <a:blip r:embed="rId5"/>
          <a:stretch>
            <a:fillRect/>
          </a:stretch>
        </p:blipFill>
        <p:spPr>
          <a:xfrm>
            <a:off x="4262525" y="1811987"/>
            <a:ext cx="7087096" cy="3576604"/>
          </a:xfrm>
          <a:prstGeom prst="rect">
            <a:avLst/>
          </a:prstGeom>
          <a:ln>
            <a:solidFill>
              <a:srgbClr val="002060"/>
            </a:solidFill>
          </a:ln>
        </p:spPr>
      </p:pic>
      <p:sp>
        <p:nvSpPr>
          <p:cNvPr id="5" name="Tijdelijke aanduiding voor inhoud 11">
            <a:extLst>
              <a:ext uri="{FF2B5EF4-FFF2-40B4-BE49-F238E27FC236}">
                <a16:creationId xmlns:a16="http://schemas.microsoft.com/office/drawing/2014/main" id="{DED83024-E5DF-CC6E-8FA9-A362BC48BC10}"/>
              </a:ext>
            </a:extLst>
          </p:cNvPr>
          <p:cNvSpPr txBox="1">
            <a:spLocks/>
          </p:cNvSpPr>
          <p:nvPr/>
        </p:nvSpPr>
        <p:spPr>
          <a:xfrm>
            <a:off x="697277" y="2555769"/>
            <a:ext cx="3376737" cy="22956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Light" panose="020F0302020204030204"/>
                <a:ea typeface="+mn-ea"/>
                <a:cs typeface="+mn-cs"/>
              </a:rPr>
              <a:t>Non-study medications of interest will be collected in a simplified </a:t>
            </a:r>
            <a:r>
              <a:rPr kumimoji="0" lang="en-US" sz="2400" b="1" u="none" strike="noStrike" kern="1200" cap="none" spc="0" normalizeH="0" baseline="0" noProof="0" dirty="0">
                <a:ln>
                  <a:noFill/>
                </a:ln>
                <a:solidFill>
                  <a:srgbClr val="002060"/>
                </a:solidFill>
                <a:effectLst/>
                <a:uLnTx/>
                <a:uFillTx/>
                <a:latin typeface="Calibri Light" panose="020F0302020204030204"/>
                <a:ea typeface="+mn-ea"/>
                <a:cs typeface="+mn-cs"/>
              </a:rPr>
              <a:t>“Yes / No” </a:t>
            </a:r>
            <a:r>
              <a:rPr kumimoji="0" lang="en-US" sz="2400" b="0" i="0" u="none" strike="noStrike" kern="1200" cap="none" spc="0" normalizeH="0" baseline="0" noProof="0" dirty="0">
                <a:ln>
                  <a:noFill/>
                </a:ln>
                <a:solidFill>
                  <a:srgbClr val="002060"/>
                </a:solidFill>
                <a:effectLst/>
                <a:uLnTx/>
                <a:uFillTx/>
                <a:latin typeface="Calibri Light" panose="020F0302020204030204"/>
                <a:ea typeface="+mn-ea"/>
                <a:cs typeface="+mn-cs"/>
              </a:rPr>
              <a:t>format.</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Light" panose="020F0302020204030204"/>
                <a:ea typeface="+mn-ea"/>
                <a:cs typeface="+mn-cs"/>
              </a:rPr>
              <a:t>Data collection will be domain-specific.</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
        <p:nvSpPr>
          <p:cNvPr id="8" name="Tijdelijke aanduiding voor inhoud 11">
            <a:extLst>
              <a:ext uri="{FF2B5EF4-FFF2-40B4-BE49-F238E27FC236}">
                <a16:creationId xmlns:a16="http://schemas.microsoft.com/office/drawing/2014/main" id="{7DF32AA7-E122-F8E8-A307-0D93200686BD}"/>
              </a:ext>
            </a:extLst>
          </p:cNvPr>
          <p:cNvSpPr txBox="1">
            <a:spLocks/>
          </p:cNvSpPr>
          <p:nvPr/>
        </p:nvSpPr>
        <p:spPr>
          <a:xfrm>
            <a:off x="9262532" y="5081328"/>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pic>
        <p:nvPicPr>
          <p:cNvPr id="2" name="Graphic 1" descr="Back outline">
            <a:extLst>
              <a:ext uri="{FF2B5EF4-FFF2-40B4-BE49-F238E27FC236}">
                <a16:creationId xmlns:a16="http://schemas.microsoft.com/office/drawing/2014/main" id="{346D1A2C-5485-0901-7941-82614DAD04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450467">
            <a:off x="3454346" y="3512309"/>
            <a:ext cx="720000" cy="720000"/>
          </a:xfrm>
          <a:prstGeom prst="rect">
            <a:avLst/>
          </a:prstGeom>
        </p:spPr>
      </p:pic>
    </p:spTree>
    <p:extLst>
      <p:ext uri="{BB962C8B-B14F-4D97-AF65-F5344CB8AC3E}">
        <p14:creationId xmlns:p14="http://schemas.microsoft.com/office/powerpoint/2010/main" val="3928229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2B1A4-4E38-A546-9E6E-28A9B8DDE84A}"/>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3F71A57C-7166-B25B-666C-D5F97BCF3608}"/>
              </a:ext>
            </a:extLst>
          </p:cNvPr>
          <p:cNvSpPr>
            <a:spLocks noGrp="1"/>
          </p:cNvSpPr>
          <p:nvPr>
            <p:ph idx="1"/>
          </p:nvPr>
        </p:nvSpPr>
        <p:spPr>
          <a:xfrm>
            <a:off x="772384" y="1597199"/>
            <a:ext cx="10515599" cy="4525089"/>
          </a:xfrm>
        </p:spPr>
        <p:txBody>
          <a:bodyPr>
            <a:normAutofit/>
          </a:bodyPr>
          <a:lstStyle/>
          <a:p>
            <a:pPr fontAlgn="base"/>
            <a:r>
              <a:rPr lang="en-US" sz="2400" dirty="0">
                <a:solidFill>
                  <a:srgbClr val="002060"/>
                </a:solidFill>
                <a:latin typeface="+mj-lt"/>
              </a:rPr>
              <a:t>Modified to more clearly capture participant movement during the acute hospital admission, including between hospitals in case of transfers.</a:t>
            </a:r>
          </a:p>
          <a:p>
            <a:pPr fontAlgn="base"/>
            <a:r>
              <a:rPr lang="en-AU" sz="2400" dirty="0">
                <a:solidFill>
                  <a:srgbClr val="002060"/>
                </a:solidFill>
                <a:latin typeface="+mj-lt"/>
              </a:rPr>
              <a:t>Cause of death will be collected for paediatric participants who die in hospital.</a:t>
            </a:r>
          </a:p>
          <a:p>
            <a:pPr fontAlgn="base"/>
            <a:endParaRPr lang="en-US" sz="2400" dirty="0">
              <a:solidFill>
                <a:srgbClr val="002060"/>
              </a:solidFill>
              <a:latin typeface="+mj-lt"/>
            </a:endParaRPr>
          </a:p>
        </p:txBody>
      </p:sp>
      <p:sp>
        <p:nvSpPr>
          <p:cNvPr id="2" name="Titel 1">
            <a:extLst>
              <a:ext uri="{FF2B5EF4-FFF2-40B4-BE49-F238E27FC236}">
                <a16:creationId xmlns:a16="http://schemas.microsoft.com/office/drawing/2014/main" id="{6D1C65D8-1EAD-B874-A777-ADD6F73AA485}"/>
              </a:ext>
            </a:extLst>
          </p:cNvPr>
          <p:cNvSpPr>
            <a:spLocks noGrp="1"/>
          </p:cNvSpPr>
          <p:nvPr>
            <p:ph type="title"/>
          </p:nvPr>
        </p:nvSpPr>
        <p:spPr/>
        <p:txBody>
          <a:bodyPr/>
          <a:lstStyle/>
          <a:p>
            <a:r>
              <a:rPr lang="nl-NL" dirty="0">
                <a:solidFill>
                  <a:srgbClr val="002060"/>
                </a:solidFill>
                <a:latin typeface="+mn-lt"/>
              </a:rPr>
              <a:t>Discharge Form Changes</a:t>
            </a:r>
          </a:p>
        </p:txBody>
      </p:sp>
      <p:pic>
        <p:nvPicPr>
          <p:cNvPr id="4" name="Afbeelding 6">
            <a:extLst>
              <a:ext uri="{FF2B5EF4-FFF2-40B4-BE49-F238E27FC236}">
                <a16:creationId xmlns:a16="http://schemas.microsoft.com/office/drawing/2014/main" id="{1CA49E2A-9E73-FCF9-45A4-F96644176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3701A3C0-B9B8-DB6F-CC61-8C142C152CA2}"/>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95830A37-12EA-AD32-1A4F-99A5FBC7FD76}"/>
              </a:ext>
            </a:extLst>
          </p:cNvPr>
          <p:cNvSpPr txBox="1">
            <a:spLocks/>
          </p:cNvSpPr>
          <p:nvPr/>
        </p:nvSpPr>
        <p:spPr>
          <a:xfrm>
            <a:off x="9448800" y="642721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35</a:t>
            </a:r>
          </a:p>
        </p:txBody>
      </p:sp>
      <p:pic>
        <p:nvPicPr>
          <p:cNvPr id="5" name="Picture 4">
            <a:extLst>
              <a:ext uri="{FF2B5EF4-FFF2-40B4-BE49-F238E27FC236}">
                <a16:creationId xmlns:a16="http://schemas.microsoft.com/office/drawing/2014/main" id="{3ADD7806-FE06-6CD3-55C7-891C8C202E8B}"/>
              </a:ext>
            </a:extLst>
          </p:cNvPr>
          <p:cNvPicPr>
            <a:picLocks noChangeAspect="1"/>
          </p:cNvPicPr>
          <p:nvPr/>
        </p:nvPicPr>
        <p:blipFill>
          <a:blip r:embed="rId5"/>
          <a:stretch>
            <a:fillRect/>
          </a:stretch>
        </p:blipFill>
        <p:spPr>
          <a:xfrm>
            <a:off x="6261726" y="3189973"/>
            <a:ext cx="5512464" cy="3326370"/>
          </a:xfrm>
          <a:prstGeom prst="rect">
            <a:avLst/>
          </a:prstGeom>
          <a:ln>
            <a:solidFill>
              <a:srgbClr val="002060"/>
            </a:solidFill>
          </a:ln>
        </p:spPr>
      </p:pic>
      <p:sp>
        <p:nvSpPr>
          <p:cNvPr id="7" name="Tijdelijke aanduiding voor inhoud 11">
            <a:extLst>
              <a:ext uri="{FF2B5EF4-FFF2-40B4-BE49-F238E27FC236}">
                <a16:creationId xmlns:a16="http://schemas.microsoft.com/office/drawing/2014/main" id="{4DA6C556-797C-48CA-895B-8286D6BB8371}"/>
              </a:ext>
            </a:extLst>
          </p:cNvPr>
          <p:cNvSpPr txBox="1">
            <a:spLocks/>
          </p:cNvSpPr>
          <p:nvPr/>
        </p:nvSpPr>
        <p:spPr>
          <a:xfrm>
            <a:off x="9729663" y="3151026"/>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872525"/>
                </a:solidFill>
                <a:effectLst/>
                <a:uLnTx/>
                <a:uFillTx/>
                <a:latin typeface="Calibri Light" panose="020F0302020204030204"/>
                <a:ea typeface="+mn-ea"/>
                <a:cs typeface="+mn-cs"/>
              </a:rPr>
              <a:t>Old system</a:t>
            </a:r>
          </a:p>
        </p:txBody>
      </p:sp>
      <p:pic>
        <p:nvPicPr>
          <p:cNvPr id="8" name="Picture 7">
            <a:extLst>
              <a:ext uri="{FF2B5EF4-FFF2-40B4-BE49-F238E27FC236}">
                <a16:creationId xmlns:a16="http://schemas.microsoft.com/office/drawing/2014/main" id="{B6B3146D-0B9C-61A7-7E41-9DE1F9A42FB5}"/>
              </a:ext>
            </a:extLst>
          </p:cNvPr>
          <p:cNvPicPr>
            <a:picLocks noChangeAspect="1"/>
          </p:cNvPicPr>
          <p:nvPr/>
        </p:nvPicPr>
        <p:blipFill>
          <a:blip r:embed="rId6"/>
          <a:srcRect b="11939"/>
          <a:stretch>
            <a:fillRect/>
          </a:stretch>
        </p:blipFill>
        <p:spPr>
          <a:xfrm>
            <a:off x="550096" y="3206906"/>
            <a:ext cx="5450526" cy="3326370"/>
          </a:xfrm>
          <a:prstGeom prst="rect">
            <a:avLst/>
          </a:prstGeom>
          <a:ln>
            <a:solidFill>
              <a:srgbClr val="002060"/>
            </a:solidFill>
          </a:ln>
        </p:spPr>
      </p:pic>
      <p:sp>
        <p:nvSpPr>
          <p:cNvPr id="9" name="Tijdelijke aanduiding voor inhoud 11">
            <a:extLst>
              <a:ext uri="{FF2B5EF4-FFF2-40B4-BE49-F238E27FC236}">
                <a16:creationId xmlns:a16="http://schemas.microsoft.com/office/drawing/2014/main" id="{CD344417-8F8C-3B56-44AB-2DE6802CD415}"/>
              </a:ext>
            </a:extLst>
          </p:cNvPr>
          <p:cNvSpPr txBox="1">
            <a:spLocks/>
          </p:cNvSpPr>
          <p:nvPr/>
        </p:nvSpPr>
        <p:spPr>
          <a:xfrm>
            <a:off x="3830080" y="3206906"/>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pic>
        <p:nvPicPr>
          <p:cNvPr id="10" name="Graphic 9" descr="Back outline">
            <a:extLst>
              <a:ext uri="{FF2B5EF4-FFF2-40B4-BE49-F238E27FC236}">
                <a16:creationId xmlns:a16="http://schemas.microsoft.com/office/drawing/2014/main" id="{800D8239-DF5F-CFC5-4BC6-7A29A7DBC1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4423606">
            <a:off x="37488" y="2015274"/>
            <a:ext cx="910766" cy="910766"/>
          </a:xfrm>
          <a:prstGeom prst="rect">
            <a:avLst/>
          </a:prstGeom>
        </p:spPr>
      </p:pic>
    </p:spTree>
    <p:extLst>
      <p:ext uri="{BB962C8B-B14F-4D97-AF65-F5344CB8AC3E}">
        <p14:creationId xmlns:p14="http://schemas.microsoft.com/office/powerpoint/2010/main" val="444493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DFCDA-69F1-39BB-BF40-66FFDF688AEB}"/>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9EF252F9-F9D4-D502-0507-6BFFEE72A899}"/>
              </a:ext>
            </a:extLst>
          </p:cNvPr>
          <p:cNvSpPr>
            <a:spLocks noGrp="1"/>
          </p:cNvSpPr>
          <p:nvPr>
            <p:ph idx="1"/>
          </p:nvPr>
        </p:nvSpPr>
        <p:spPr>
          <a:xfrm>
            <a:off x="833755" y="1508191"/>
            <a:ext cx="10785764" cy="4525089"/>
          </a:xfrm>
        </p:spPr>
        <p:txBody>
          <a:bodyPr>
            <a:normAutofit/>
          </a:bodyPr>
          <a:lstStyle/>
          <a:p>
            <a:pPr fontAlgn="base"/>
            <a:r>
              <a:rPr lang="en-US" sz="2400" dirty="0">
                <a:solidFill>
                  <a:srgbClr val="002060"/>
                </a:solidFill>
                <a:latin typeface="+mj-lt"/>
              </a:rPr>
              <a:t>The Protocol Deviation Form now allows entries that relate to trial processes, including safety reporting and consent processes.</a:t>
            </a:r>
          </a:p>
        </p:txBody>
      </p:sp>
      <p:sp>
        <p:nvSpPr>
          <p:cNvPr id="2" name="Titel 1">
            <a:extLst>
              <a:ext uri="{FF2B5EF4-FFF2-40B4-BE49-F238E27FC236}">
                <a16:creationId xmlns:a16="http://schemas.microsoft.com/office/drawing/2014/main" id="{CA79D625-3152-BFEE-116C-41CF071A94C3}"/>
              </a:ext>
            </a:extLst>
          </p:cNvPr>
          <p:cNvSpPr>
            <a:spLocks noGrp="1"/>
          </p:cNvSpPr>
          <p:nvPr>
            <p:ph type="title"/>
          </p:nvPr>
        </p:nvSpPr>
        <p:spPr/>
        <p:txBody>
          <a:bodyPr/>
          <a:lstStyle/>
          <a:p>
            <a:r>
              <a:rPr lang="nl-NL" dirty="0">
                <a:solidFill>
                  <a:srgbClr val="002060"/>
                </a:solidFill>
                <a:latin typeface="+mn-lt"/>
              </a:rPr>
              <a:t>Protocol </a:t>
            </a:r>
            <a:r>
              <a:rPr lang="nl-NL" dirty="0" err="1">
                <a:solidFill>
                  <a:srgbClr val="002060"/>
                </a:solidFill>
                <a:latin typeface="+mn-lt"/>
              </a:rPr>
              <a:t>Deviation</a:t>
            </a:r>
            <a:r>
              <a:rPr lang="nl-NL" dirty="0">
                <a:solidFill>
                  <a:srgbClr val="002060"/>
                </a:solidFill>
                <a:latin typeface="+mn-lt"/>
              </a:rPr>
              <a:t> Form Changes </a:t>
            </a:r>
          </a:p>
        </p:txBody>
      </p:sp>
      <p:pic>
        <p:nvPicPr>
          <p:cNvPr id="4" name="Afbeelding 6">
            <a:extLst>
              <a:ext uri="{FF2B5EF4-FFF2-40B4-BE49-F238E27FC236}">
                <a16:creationId xmlns:a16="http://schemas.microsoft.com/office/drawing/2014/main" id="{B62AC50C-1434-1816-DA82-AD2C915EEF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1D2F78AA-F5AA-7145-F134-FE00F300DFAD}"/>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2A45F32A-A91B-C083-313C-EF326DE78949}"/>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36</a:t>
            </a:r>
          </a:p>
        </p:txBody>
      </p:sp>
      <p:grpSp>
        <p:nvGrpSpPr>
          <p:cNvPr id="5" name="Group 4">
            <a:extLst>
              <a:ext uri="{FF2B5EF4-FFF2-40B4-BE49-F238E27FC236}">
                <a16:creationId xmlns:a16="http://schemas.microsoft.com/office/drawing/2014/main" id="{94B9B05A-BBA8-0826-16F0-694DB8ECC112}"/>
              </a:ext>
            </a:extLst>
          </p:cNvPr>
          <p:cNvGrpSpPr/>
          <p:nvPr/>
        </p:nvGrpSpPr>
        <p:grpSpPr>
          <a:xfrm>
            <a:off x="907723" y="2441221"/>
            <a:ext cx="10785764" cy="3750726"/>
            <a:chOff x="833755" y="2599987"/>
            <a:chExt cx="10785764" cy="3750726"/>
          </a:xfrm>
        </p:grpSpPr>
        <p:pic>
          <p:nvPicPr>
            <p:cNvPr id="14" name="Picture 13">
              <a:extLst>
                <a:ext uri="{FF2B5EF4-FFF2-40B4-BE49-F238E27FC236}">
                  <a16:creationId xmlns:a16="http://schemas.microsoft.com/office/drawing/2014/main" id="{FEC867CA-F529-0506-A9C5-51BF22BED076}"/>
                </a:ext>
              </a:extLst>
            </p:cNvPr>
            <p:cNvPicPr>
              <a:picLocks noChangeAspect="1"/>
            </p:cNvPicPr>
            <p:nvPr/>
          </p:nvPicPr>
          <p:blipFill>
            <a:blip r:embed="rId5"/>
            <a:stretch>
              <a:fillRect/>
            </a:stretch>
          </p:blipFill>
          <p:spPr>
            <a:xfrm>
              <a:off x="833755" y="3734379"/>
              <a:ext cx="6826601" cy="2616334"/>
            </a:xfrm>
            <a:prstGeom prst="rect">
              <a:avLst/>
            </a:prstGeom>
            <a:ln>
              <a:solidFill>
                <a:srgbClr val="002060"/>
              </a:solidFill>
            </a:ln>
          </p:spPr>
        </p:pic>
        <p:pic>
          <p:nvPicPr>
            <p:cNvPr id="16" name="Picture 15">
              <a:extLst>
                <a:ext uri="{FF2B5EF4-FFF2-40B4-BE49-F238E27FC236}">
                  <a16:creationId xmlns:a16="http://schemas.microsoft.com/office/drawing/2014/main" id="{E8F5692F-C6FD-CEF8-C9F2-37E51F0BAF29}"/>
                </a:ext>
              </a:extLst>
            </p:cNvPr>
            <p:cNvPicPr>
              <a:picLocks noChangeAspect="1"/>
            </p:cNvPicPr>
            <p:nvPr/>
          </p:nvPicPr>
          <p:blipFill>
            <a:blip r:embed="rId6"/>
            <a:stretch>
              <a:fillRect/>
            </a:stretch>
          </p:blipFill>
          <p:spPr>
            <a:xfrm>
              <a:off x="4888173" y="2599987"/>
              <a:ext cx="6731346" cy="2152761"/>
            </a:xfrm>
            <a:prstGeom prst="rect">
              <a:avLst/>
            </a:prstGeom>
            <a:ln>
              <a:solidFill>
                <a:srgbClr val="002060"/>
              </a:solidFill>
            </a:ln>
          </p:spPr>
        </p:pic>
      </p:grpSp>
      <p:sp>
        <p:nvSpPr>
          <p:cNvPr id="7" name="Tijdelijke aanduiding voor inhoud 11">
            <a:extLst>
              <a:ext uri="{FF2B5EF4-FFF2-40B4-BE49-F238E27FC236}">
                <a16:creationId xmlns:a16="http://schemas.microsoft.com/office/drawing/2014/main" id="{97771C0A-9455-4F65-2ADE-0041936A836B}"/>
              </a:ext>
            </a:extLst>
          </p:cNvPr>
          <p:cNvSpPr txBox="1">
            <a:spLocks/>
          </p:cNvSpPr>
          <p:nvPr/>
        </p:nvSpPr>
        <p:spPr>
          <a:xfrm>
            <a:off x="5532138" y="4650336"/>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pic>
        <p:nvPicPr>
          <p:cNvPr id="8" name="Graphic 7" descr="Back outline">
            <a:extLst>
              <a:ext uri="{FF2B5EF4-FFF2-40B4-BE49-F238E27FC236}">
                <a16:creationId xmlns:a16="http://schemas.microsoft.com/office/drawing/2014/main" id="{25D3A125-2060-2D6A-F1E9-BB77161413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576207">
            <a:off x="130844" y="3559847"/>
            <a:ext cx="720000" cy="720000"/>
          </a:xfrm>
          <a:prstGeom prst="rect">
            <a:avLst/>
          </a:prstGeom>
        </p:spPr>
      </p:pic>
      <p:pic>
        <p:nvPicPr>
          <p:cNvPr id="11" name="Graphic 10" descr="Back outline">
            <a:extLst>
              <a:ext uri="{FF2B5EF4-FFF2-40B4-BE49-F238E27FC236}">
                <a16:creationId xmlns:a16="http://schemas.microsoft.com/office/drawing/2014/main" id="{F5408E17-D9A1-468E-FF8A-4189D1DAD8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4185263" y="2521010"/>
            <a:ext cx="720000" cy="720000"/>
          </a:xfrm>
          <a:prstGeom prst="rect">
            <a:avLst/>
          </a:prstGeom>
        </p:spPr>
      </p:pic>
    </p:spTree>
    <p:extLst>
      <p:ext uri="{BB962C8B-B14F-4D97-AF65-F5344CB8AC3E}">
        <p14:creationId xmlns:p14="http://schemas.microsoft.com/office/powerpoint/2010/main" val="377040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5F7BD-3B06-C477-2661-B1DA7829D311}"/>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DCCB557F-E326-94DC-5F53-719C16530674}"/>
              </a:ext>
            </a:extLst>
          </p:cNvPr>
          <p:cNvSpPr>
            <a:spLocks noGrp="1"/>
          </p:cNvSpPr>
          <p:nvPr>
            <p:ph idx="1"/>
          </p:nvPr>
        </p:nvSpPr>
        <p:spPr>
          <a:xfrm>
            <a:off x="838200" y="1825625"/>
            <a:ext cx="9097370" cy="1325563"/>
          </a:xfrm>
        </p:spPr>
        <p:txBody>
          <a:bodyPr>
            <a:normAutofit/>
          </a:bodyPr>
          <a:lstStyle/>
          <a:p>
            <a:pPr fontAlgn="base">
              <a:buFont typeface="Wingdings" panose="05000000000000000000" pitchFamily="2" charset="2"/>
              <a:buChar char="Ø"/>
            </a:pPr>
            <a:r>
              <a:rPr lang="en-US" sz="2400" dirty="0">
                <a:solidFill>
                  <a:srgbClr val="002060"/>
                </a:solidFill>
                <a:latin typeface="+mj-lt"/>
              </a:rPr>
              <a:t> Survival status will continue to be collected at D90 and D180</a:t>
            </a:r>
          </a:p>
          <a:p>
            <a:pPr fontAlgn="base">
              <a:buFont typeface="Wingdings" panose="05000000000000000000" pitchFamily="2" charset="2"/>
              <a:buChar char="Ø"/>
            </a:pPr>
            <a:r>
              <a:rPr lang="en-US" sz="2400" dirty="0">
                <a:solidFill>
                  <a:srgbClr val="002060"/>
                </a:solidFill>
                <a:latin typeface="+mj-lt"/>
              </a:rPr>
              <a:t> Questionnaires will continue to be collected at D180:</a:t>
            </a:r>
          </a:p>
          <a:p>
            <a:pPr marL="0" indent="0" fontAlgn="base">
              <a:buNone/>
            </a:pPr>
            <a:endParaRPr lang="en-US" sz="2400" dirty="0">
              <a:solidFill>
                <a:srgbClr val="002060"/>
              </a:solidFill>
              <a:latin typeface="+mj-lt"/>
            </a:endParaRPr>
          </a:p>
        </p:txBody>
      </p:sp>
      <p:sp>
        <p:nvSpPr>
          <p:cNvPr id="2" name="Titel 1">
            <a:extLst>
              <a:ext uri="{FF2B5EF4-FFF2-40B4-BE49-F238E27FC236}">
                <a16:creationId xmlns:a16="http://schemas.microsoft.com/office/drawing/2014/main" id="{5C4F7F77-6B46-8879-7B22-2987B4C55A6C}"/>
              </a:ext>
            </a:extLst>
          </p:cNvPr>
          <p:cNvSpPr>
            <a:spLocks noGrp="1"/>
          </p:cNvSpPr>
          <p:nvPr>
            <p:ph type="title"/>
          </p:nvPr>
        </p:nvSpPr>
        <p:spPr/>
        <p:txBody>
          <a:bodyPr/>
          <a:lstStyle/>
          <a:p>
            <a:r>
              <a:rPr lang="nl-NL" dirty="0">
                <a:solidFill>
                  <a:srgbClr val="002060"/>
                </a:solidFill>
                <a:latin typeface="+mn-lt"/>
              </a:rPr>
              <a:t>D90 &amp; D180 Follow Up</a:t>
            </a:r>
          </a:p>
        </p:txBody>
      </p:sp>
      <p:pic>
        <p:nvPicPr>
          <p:cNvPr id="4" name="Afbeelding 6">
            <a:extLst>
              <a:ext uri="{FF2B5EF4-FFF2-40B4-BE49-F238E27FC236}">
                <a16:creationId xmlns:a16="http://schemas.microsoft.com/office/drawing/2014/main" id="{5630F562-4BAF-3FA2-DD07-5D6A460149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31148038-A730-1894-E38E-C41B489411D6}"/>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B38F0B5A-E302-B974-2C5C-465F9490FE1B}"/>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37</a:t>
            </a:r>
          </a:p>
        </p:txBody>
      </p:sp>
      <p:graphicFrame>
        <p:nvGraphicFramePr>
          <p:cNvPr id="5" name="Table 4">
            <a:extLst>
              <a:ext uri="{FF2B5EF4-FFF2-40B4-BE49-F238E27FC236}">
                <a16:creationId xmlns:a16="http://schemas.microsoft.com/office/drawing/2014/main" id="{466E8496-E7E3-E2F9-F198-F30EE8990F5D}"/>
              </a:ext>
            </a:extLst>
          </p:cNvPr>
          <p:cNvGraphicFramePr>
            <a:graphicFrameLocks noGrp="1"/>
          </p:cNvGraphicFramePr>
          <p:nvPr>
            <p:extLst>
              <p:ext uri="{D42A27DB-BD31-4B8C-83A1-F6EECF244321}">
                <p14:modId xmlns:p14="http://schemas.microsoft.com/office/powerpoint/2010/main" val="1709203258"/>
              </p:ext>
            </p:extLst>
          </p:nvPr>
        </p:nvGraphicFramePr>
        <p:xfrm>
          <a:off x="953826" y="3429000"/>
          <a:ext cx="6061123" cy="1112520"/>
        </p:xfrm>
        <a:graphic>
          <a:graphicData uri="http://schemas.openxmlformats.org/drawingml/2006/table">
            <a:tbl>
              <a:tblPr firstRow="1" bandRow="1">
                <a:tableStyleId>{5C22544A-7EE6-4342-B048-85BDC9FD1C3A}</a:tableStyleId>
              </a:tblPr>
              <a:tblGrid>
                <a:gridCol w="3508992">
                  <a:extLst>
                    <a:ext uri="{9D8B030D-6E8A-4147-A177-3AD203B41FA5}">
                      <a16:colId xmlns:a16="http://schemas.microsoft.com/office/drawing/2014/main" val="2558294517"/>
                    </a:ext>
                  </a:extLst>
                </a:gridCol>
                <a:gridCol w="2552131">
                  <a:extLst>
                    <a:ext uri="{9D8B030D-6E8A-4147-A177-3AD203B41FA5}">
                      <a16:colId xmlns:a16="http://schemas.microsoft.com/office/drawing/2014/main" val="1275883298"/>
                    </a:ext>
                  </a:extLst>
                </a:gridCol>
              </a:tblGrid>
              <a:tr h="370840">
                <a:tc>
                  <a:txBody>
                    <a:bodyPr/>
                    <a:lstStyle/>
                    <a:p>
                      <a:r>
                        <a:rPr lang="en-GB" dirty="0"/>
                        <a:t>Adults D180</a:t>
                      </a:r>
                    </a:p>
                  </a:txBody>
                  <a:tcPr/>
                </a:tc>
                <a:tc>
                  <a:txBody>
                    <a:bodyPr/>
                    <a:lstStyle/>
                    <a:p>
                      <a:r>
                        <a:rPr lang="en-GB" dirty="0"/>
                        <a:t>Paediatrics D180</a:t>
                      </a:r>
                    </a:p>
                  </a:txBody>
                  <a:tcPr/>
                </a:tc>
                <a:extLst>
                  <a:ext uri="{0D108BD9-81ED-4DB2-BD59-A6C34878D82A}">
                    <a16:rowId xmlns:a16="http://schemas.microsoft.com/office/drawing/2014/main" val="722023965"/>
                  </a:ext>
                </a:extLst>
              </a:tr>
              <a:tr h="370840">
                <a:tc>
                  <a:txBody>
                    <a:bodyPr/>
                    <a:lstStyle/>
                    <a:p>
                      <a:r>
                        <a:rPr lang="en-GB" dirty="0"/>
                        <a:t>EQ-5D-5L</a:t>
                      </a:r>
                    </a:p>
                  </a:txBody>
                  <a:tcPr/>
                </a:tc>
                <a:tc>
                  <a:txBody>
                    <a:bodyPr/>
                    <a:lstStyle/>
                    <a:p>
                      <a:r>
                        <a:rPr lang="en-GB" dirty="0"/>
                        <a:t>EQ-5D-Y</a:t>
                      </a:r>
                    </a:p>
                  </a:txBody>
                  <a:tcPr/>
                </a:tc>
                <a:extLst>
                  <a:ext uri="{0D108BD9-81ED-4DB2-BD59-A6C34878D82A}">
                    <a16:rowId xmlns:a16="http://schemas.microsoft.com/office/drawing/2014/main" val="2799646636"/>
                  </a:ext>
                </a:extLst>
              </a:tr>
              <a:tr h="370840">
                <a:tc>
                  <a:txBody>
                    <a:bodyPr/>
                    <a:lstStyle/>
                    <a:p>
                      <a:r>
                        <a:rPr lang="en-GB" dirty="0"/>
                        <a:t>WHODAS</a:t>
                      </a:r>
                    </a:p>
                  </a:txBody>
                  <a:tcPr/>
                </a:tc>
                <a:tc>
                  <a:txBody>
                    <a:bodyPr/>
                    <a:lstStyle/>
                    <a:p>
                      <a:r>
                        <a:rPr lang="en-GB" dirty="0" err="1"/>
                        <a:t>PedsQL</a:t>
                      </a:r>
                      <a:r>
                        <a:rPr lang="en-GB" dirty="0"/>
                        <a:t> SF15 - </a:t>
                      </a:r>
                      <a:r>
                        <a:rPr lang="en-GB" b="1" dirty="0">
                          <a:solidFill>
                            <a:srgbClr val="FF0000"/>
                          </a:solidFill>
                        </a:rPr>
                        <a:t>New</a:t>
                      </a:r>
                    </a:p>
                  </a:txBody>
                  <a:tcPr/>
                </a:tc>
                <a:extLst>
                  <a:ext uri="{0D108BD9-81ED-4DB2-BD59-A6C34878D82A}">
                    <a16:rowId xmlns:a16="http://schemas.microsoft.com/office/drawing/2014/main" val="2405045838"/>
                  </a:ext>
                </a:extLst>
              </a:tr>
            </a:tbl>
          </a:graphicData>
        </a:graphic>
      </p:graphicFrame>
    </p:spTree>
    <p:extLst>
      <p:ext uri="{BB962C8B-B14F-4D97-AF65-F5344CB8AC3E}">
        <p14:creationId xmlns:p14="http://schemas.microsoft.com/office/powerpoint/2010/main" val="539968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2D4CF-DB47-637D-D720-CE84D463D952}"/>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3F9F840D-7EFE-2FF0-3BB8-BBDD2C532DD3}"/>
              </a:ext>
            </a:extLst>
          </p:cNvPr>
          <p:cNvSpPr>
            <a:spLocks noGrp="1"/>
          </p:cNvSpPr>
          <p:nvPr>
            <p:ph idx="1"/>
          </p:nvPr>
        </p:nvSpPr>
        <p:spPr>
          <a:xfrm>
            <a:off x="838200" y="1825624"/>
            <a:ext cx="10515600" cy="4525089"/>
          </a:xfrm>
        </p:spPr>
        <p:txBody>
          <a:bodyPr>
            <a:normAutofit/>
          </a:bodyPr>
          <a:lstStyle/>
          <a:p>
            <a:pPr fontAlgn="base">
              <a:buFont typeface="Wingdings" panose="05000000000000000000" pitchFamily="2" charset="2"/>
              <a:buChar char="Ø"/>
            </a:pPr>
            <a:r>
              <a:rPr lang="en-US" sz="2400" dirty="0">
                <a:solidFill>
                  <a:srgbClr val="002060"/>
                </a:solidFill>
                <a:latin typeface="+mj-lt"/>
              </a:rPr>
              <a:t>Pregnancy status at hospital discharge if part of Immune Modulation domain</a:t>
            </a:r>
          </a:p>
          <a:p>
            <a:pPr fontAlgn="base">
              <a:buFont typeface="Wingdings" panose="05000000000000000000" pitchFamily="2" charset="2"/>
              <a:buChar char="Ø"/>
            </a:pPr>
            <a:r>
              <a:rPr lang="en-US" sz="2400" dirty="0">
                <a:solidFill>
                  <a:srgbClr val="002060"/>
                </a:solidFill>
                <a:latin typeface="+mj-lt"/>
              </a:rPr>
              <a:t>If no longer pregnant at hospital discharge, complete from medical records</a:t>
            </a:r>
          </a:p>
          <a:p>
            <a:pPr fontAlgn="base">
              <a:buFont typeface="Wingdings" panose="05000000000000000000" pitchFamily="2" charset="2"/>
              <a:buChar char="Ø"/>
            </a:pPr>
            <a:r>
              <a:rPr lang="en-US" sz="2400" dirty="0">
                <a:solidFill>
                  <a:srgbClr val="002060"/>
                </a:solidFill>
                <a:latin typeface="+mj-lt"/>
              </a:rPr>
              <a:t>If pregnant at hospital discharge, follow up at d180 unless info is available earlier from medical records</a:t>
            </a:r>
          </a:p>
          <a:p>
            <a:pPr fontAlgn="base">
              <a:buFont typeface="Wingdings" panose="05000000000000000000" pitchFamily="2" charset="2"/>
              <a:buChar char="Ø"/>
            </a:pPr>
            <a:r>
              <a:rPr lang="en-US" sz="2400" dirty="0">
                <a:solidFill>
                  <a:srgbClr val="002060"/>
                </a:solidFill>
                <a:latin typeface="+mj-lt"/>
              </a:rPr>
              <a:t>If still pregnant at d180, complete additional follow up approx. 6 weeks after delivery due date</a:t>
            </a:r>
          </a:p>
          <a:p>
            <a:pPr marL="0" indent="0" fontAlgn="base">
              <a:buNone/>
            </a:pPr>
            <a:endParaRPr lang="en-US" sz="1600" dirty="0">
              <a:solidFill>
                <a:srgbClr val="002060"/>
              </a:solidFill>
              <a:latin typeface="+mj-lt"/>
            </a:endParaRPr>
          </a:p>
          <a:p>
            <a:pPr marL="0" indent="0" fontAlgn="base">
              <a:buNone/>
            </a:pPr>
            <a:r>
              <a:rPr lang="en-US" sz="2400" dirty="0">
                <a:solidFill>
                  <a:srgbClr val="002060"/>
                </a:solidFill>
                <a:latin typeface="+mj-lt"/>
              </a:rPr>
              <a:t>Qs include neonatal outcome, date, birth weight, sex, NICU admission info, neonatal status 1 month post birth, anomalies at delivery.</a:t>
            </a:r>
          </a:p>
        </p:txBody>
      </p:sp>
      <p:sp>
        <p:nvSpPr>
          <p:cNvPr id="2" name="Titel 1">
            <a:extLst>
              <a:ext uri="{FF2B5EF4-FFF2-40B4-BE49-F238E27FC236}">
                <a16:creationId xmlns:a16="http://schemas.microsoft.com/office/drawing/2014/main" id="{8E226998-0DE3-621A-F973-3DA5758970D8}"/>
              </a:ext>
            </a:extLst>
          </p:cNvPr>
          <p:cNvSpPr>
            <a:spLocks noGrp="1"/>
          </p:cNvSpPr>
          <p:nvPr>
            <p:ph type="title"/>
          </p:nvPr>
        </p:nvSpPr>
        <p:spPr/>
        <p:txBody>
          <a:bodyPr/>
          <a:lstStyle/>
          <a:p>
            <a:r>
              <a:rPr lang="nl-NL" dirty="0">
                <a:solidFill>
                  <a:srgbClr val="002060"/>
                </a:solidFill>
                <a:latin typeface="+mn-lt"/>
              </a:rPr>
              <a:t>New Form: Pregnancy Outcome</a:t>
            </a:r>
          </a:p>
        </p:txBody>
      </p:sp>
      <p:pic>
        <p:nvPicPr>
          <p:cNvPr id="4" name="Afbeelding 6">
            <a:extLst>
              <a:ext uri="{FF2B5EF4-FFF2-40B4-BE49-F238E27FC236}">
                <a16:creationId xmlns:a16="http://schemas.microsoft.com/office/drawing/2014/main" id="{81BC08FD-4545-7BBD-A4E3-EDEC361A79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0C2E3E78-6064-E327-D54E-055F38E6CD0B}"/>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2C303905-F7BF-8776-2CAE-1F8090346326}"/>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38</a:t>
            </a:r>
          </a:p>
        </p:txBody>
      </p:sp>
    </p:spTree>
    <p:extLst>
      <p:ext uri="{BB962C8B-B14F-4D97-AF65-F5344CB8AC3E}">
        <p14:creationId xmlns:p14="http://schemas.microsoft.com/office/powerpoint/2010/main" val="1810984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892D6-6B95-8B01-9C2E-3206A164B631}"/>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59C5898C-86F7-B67B-E945-426EB1C996A7}"/>
              </a:ext>
            </a:extLst>
          </p:cNvPr>
          <p:cNvSpPr>
            <a:spLocks noGrp="1"/>
          </p:cNvSpPr>
          <p:nvPr>
            <p:ph idx="1"/>
          </p:nvPr>
        </p:nvSpPr>
        <p:spPr>
          <a:xfrm>
            <a:off x="838200" y="1518083"/>
            <a:ext cx="10515600" cy="4525089"/>
          </a:xfrm>
        </p:spPr>
        <p:txBody>
          <a:bodyPr>
            <a:normAutofit/>
          </a:bodyPr>
          <a:lstStyle/>
          <a:p>
            <a:r>
              <a:rPr lang="nl-NL" sz="2200" dirty="0">
                <a:solidFill>
                  <a:srgbClr val="002060"/>
                </a:solidFill>
                <a:latin typeface="+mj-lt"/>
              </a:rPr>
              <a:t>Once your site is activated for Core Protocol V4.0, your eCRF accounts will be linked to the new database system.</a:t>
            </a:r>
          </a:p>
          <a:p>
            <a:r>
              <a:rPr lang="nl-NL" sz="2400" dirty="0">
                <a:solidFill>
                  <a:srgbClr val="002060"/>
                </a:solidFill>
                <a:latin typeface="Calibri Light" panose="020F0302020204030204"/>
              </a:rPr>
              <a:t>You can access the entered eCRF data under </a:t>
            </a:r>
            <a:r>
              <a:rPr lang="nl-NL" sz="2400" b="1" dirty="0">
                <a:solidFill>
                  <a:srgbClr val="002060"/>
                </a:solidFill>
                <a:latin typeface="Calibri Light" panose="020F0302020204030204"/>
              </a:rPr>
              <a:t>both </a:t>
            </a:r>
            <a:r>
              <a:rPr lang="nl-NL" sz="2400" dirty="0">
                <a:solidFill>
                  <a:srgbClr val="002060"/>
                </a:solidFill>
                <a:latin typeface="Calibri Light" panose="020F0302020204030204"/>
              </a:rPr>
              <a:t>database systems by selecting the </a:t>
            </a:r>
            <a:r>
              <a:rPr lang="nl-NL" sz="2400" b="1" dirty="0">
                <a:solidFill>
                  <a:srgbClr val="002060"/>
                </a:solidFill>
                <a:latin typeface="Calibri Light" panose="020F0302020204030204"/>
              </a:rPr>
              <a:t>“Switch System” </a:t>
            </a:r>
            <a:r>
              <a:rPr lang="nl-NL" sz="2400" dirty="0">
                <a:solidFill>
                  <a:srgbClr val="002060"/>
                </a:solidFill>
                <a:latin typeface="Calibri Light" panose="020F0302020204030204"/>
              </a:rPr>
              <a:t>button on your landing page.</a:t>
            </a:r>
          </a:p>
          <a:p>
            <a:endParaRPr lang="nl-NL" sz="2200" dirty="0">
              <a:solidFill>
                <a:srgbClr val="002060"/>
              </a:solidFill>
              <a:latin typeface="+mj-lt"/>
            </a:endParaRPr>
          </a:p>
          <a:p>
            <a:endParaRPr lang="nl-NL" sz="2200" dirty="0">
              <a:solidFill>
                <a:srgbClr val="002060"/>
              </a:solidFill>
              <a:latin typeface="+mj-lt"/>
            </a:endParaRPr>
          </a:p>
          <a:p>
            <a:pPr marL="0" indent="0">
              <a:buNone/>
            </a:pPr>
            <a:endParaRPr lang="nl-NL" sz="2400" dirty="0">
              <a:solidFill>
                <a:srgbClr val="002060"/>
              </a:solidFill>
              <a:latin typeface="+mj-lt"/>
            </a:endParaRPr>
          </a:p>
          <a:p>
            <a:endParaRPr lang="nl-NL" sz="2400" b="1" dirty="0">
              <a:solidFill>
                <a:srgbClr val="002060"/>
              </a:solidFill>
              <a:latin typeface="+mj-lt"/>
            </a:endParaRPr>
          </a:p>
          <a:p>
            <a:endParaRPr lang="en-US" sz="2400" dirty="0">
              <a:solidFill>
                <a:srgbClr val="002060"/>
              </a:solidFill>
              <a:latin typeface="+mj-lt"/>
            </a:endParaRPr>
          </a:p>
        </p:txBody>
      </p:sp>
      <p:sp>
        <p:nvSpPr>
          <p:cNvPr id="2" name="Titel 1">
            <a:extLst>
              <a:ext uri="{FF2B5EF4-FFF2-40B4-BE49-F238E27FC236}">
                <a16:creationId xmlns:a16="http://schemas.microsoft.com/office/drawing/2014/main" id="{5D6554EE-EFF4-7029-90DB-F0D45C4333B4}"/>
              </a:ext>
            </a:extLst>
          </p:cNvPr>
          <p:cNvSpPr>
            <a:spLocks noGrp="1"/>
          </p:cNvSpPr>
          <p:nvPr>
            <p:ph type="title"/>
          </p:nvPr>
        </p:nvSpPr>
        <p:spPr/>
        <p:txBody>
          <a:bodyPr/>
          <a:lstStyle/>
          <a:p>
            <a:r>
              <a:rPr lang="nl-NL" dirty="0">
                <a:solidFill>
                  <a:srgbClr val="002060"/>
                </a:solidFill>
                <a:latin typeface="+mn-lt"/>
              </a:rPr>
              <a:t>Old vs. New Database</a:t>
            </a:r>
          </a:p>
        </p:txBody>
      </p:sp>
      <p:pic>
        <p:nvPicPr>
          <p:cNvPr id="4" name="Afbeelding 6">
            <a:extLst>
              <a:ext uri="{FF2B5EF4-FFF2-40B4-BE49-F238E27FC236}">
                <a16:creationId xmlns:a16="http://schemas.microsoft.com/office/drawing/2014/main" id="{822B8DC0-6715-545F-5606-7D79F67FD0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F5D873D1-BBDC-5532-302D-463F097A85A6}"/>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E2983F66-8450-338C-488A-830B5EE25B48}"/>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39</a:t>
            </a:r>
          </a:p>
        </p:txBody>
      </p:sp>
      <p:grpSp>
        <p:nvGrpSpPr>
          <p:cNvPr id="17" name="Group 16">
            <a:extLst>
              <a:ext uri="{FF2B5EF4-FFF2-40B4-BE49-F238E27FC236}">
                <a16:creationId xmlns:a16="http://schemas.microsoft.com/office/drawing/2014/main" id="{FEB008F2-E89E-6544-3283-54682B4C89BC}"/>
              </a:ext>
            </a:extLst>
          </p:cNvPr>
          <p:cNvGrpSpPr/>
          <p:nvPr/>
        </p:nvGrpSpPr>
        <p:grpSpPr>
          <a:xfrm>
            <a:off x="964586" y="3907004"/>
            <a:ext cx="10715180" cy="2397203"/>
            <a:chOff x="833755" y="3953510"/>
            <a:chExt cx="10715180" cy="2397203"/>
          </a:xfrm>
        </p:grpSpPr>
        <p:pic>
          <p:nvPicPr>
            <p:cNvPr id="9" name="Picture 8">
              <a:extLst>
                <a:ext uri="{FF2B5EF4-FFF2-40B4-BE49-F238E27FC236}">
                  <a16:creationId xmlns:a16="http://schemas.microsoft.com/office/drawing/2014/main" id="{FCB9A6F9-BAAB-157C-E1AD-D56022B84FAE}"/>
                </a:ext>
              </a:extLst>
            </p:cNvPr>
            <p:cNvPicPr>
              <a:picLocks noChangeAspect="1"/>
            </p:cNvPicPr>
            <p:nvPr/>
          </p:nvPicPr>
          <p:blipFill>
            <a:blip r:embed="rId5"/>
            <a:srcRect l="53747"/>
            <a:stretch/>
          </p:blipFill>
          <p:spPr>
            <a:xfrm>
              <a:off x="6320750" y="4357282"/>
              <a:ext cx="5228185" cy="1581231"/>
            </a:xfrm>
            <a:prstGeom prst="rect">
              <a:avLst/>
            </a:prstGeom>
            <a:ln>
              <a:solidFill>
                <a:srgbClr val="002060"/>
              </a:solidFill>
            </a:ln>
          </p:spPr>
        </p:pic>
        <p:pic>
          <p:nvPicPr>
            <p:cNvPr id="7" name="Picture 6">
              <a:extLst>
                <a:ext uri="{FF2B5EF4-FFF2-40B4-BE49-F238E27FC236}">
                  <a16:creationId xmlns:a16="http://schemas.microsoft.com/office/drawing/2014/main" id="{F90E3A45-E0A6-F963-E841-95C759B97E90}"/>
                </a:ext>
              </a:extLst>
            </p:cNvPr>
            <p:cNvPicPr>
              <a:picLocks noChangeAspect="1"/>
            </p:cNvPicPr>
            <p:nvPr/>
          </p:nvPicPr>
          <p:blipFill>
            <a:blip r:embed="rId6"/>
            <a:stretch>
              <a:fillRect/>
            </a:stretch>
          </p:blipFill>
          <p:spPr>
            <a:xfrm>
              <a:off x="833755" y="3953510"/>
              <a:ext cx="5228185" cy="2397203"/>
            </a:xfrm>
            <a:prstGeom prst="rect">
              <a:avLst/>
            </a:prstGeom>
            <a:ln>
              <a:solidFill>
                <a:srgbClr val="002060"/>
              </a:solidFill>
            </a:ln>
          </p:spPr>
        </p:pic>
      </p:grpSp>
      <p:sp>
        <p:nvSpPr>
          <p:cNvPr id="18" name="Tijdelijke aanduiding voor inhoud 11">
            <a:extLst>
              <a:ext uri="{FF2B5EF4-FFF2-40B4-BE49-F238E27FC236}">
                <a16:creationId xmlns:a16="http://schemas.microsoft.com/office/drawing/2014/main" id="{A9E358D8-A76E-EAD5-2BFA-D9A66B927B87}"/>
              </a:ext>
            </a:extLst>
          </p:cNvPr>
          <p:cNvSpPr txBox="1">
            <a:spLocks/>
          </p:cNvSpPr>
          <p:nvPr/>
        </p:nvSpPr>
        <p:spPr>
          <a:xfrm>
            <a:off x="3955312" y="6023402"/>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sp>
        <p:nvSpPr>
          <p:cNvPr id="19" name="Tijdelijke aanduiding voor inhoud 11">
            <a:extLst>
              <a:ext uri="{FF2B5EF4-FFF2-40B4-BE49-F238E27FC236}">
                <a16:creationId xmlns:a16="http://schemas.microsoft.com/office/drawing/2014/main" id="{A3FE4761-4FD4-285D-1F6F-A5EB5EEAB288}"/>
              </a:ext>
            </a:extLst>
          </p:cNvPr>
          <p:cNvSpPr txBox="1">
            <a:spLocks/>
          </p:cNvSpPr>
          <p:nvPr/>
        </p:nvSpPr>
        <p:spPr>
          <a:xfrm>
            <a:off x="9425033" y="5910022"/>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872525"/>
                </a:solidFill>
                <a:effectLst/>
                <a:uLnTx/>
                <a:uFillTx/>
                <a:latin typeface="Calibri Light" panose="020F0302020204030204"/>
                <a:ea typeface="+mn-ea"/>
                <a:cs typeface="+mn-cs"/>
              </a:rPr>
              <a:t>Old system</a:t>
            </a:r>
          </a:p>
        </p:txBody>
      </p:sp>
      <p:pic>
        <p:nvPicPr>
          <p:cNvPr id="5" name="Graphic 4" descr="Back outline">
            <a:extLst>
              <a:ext uri="{FF2B5EF4-FFF2-40B4-BE49-F238E27FC236}">
                <a16:creationId xmlns:a16="http://schemas.microsoft.com/office/drawing/2014/main" id="{0A257D29-3433-6CEE-BE34-8C6A64B2C7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576207">
            <a:off x="705791" y="5331711"/>
            <a:ext cx="720000" cy="720000"/>
          </a:xfrm>
          <a:prstGeom prst="rect">
            <a:avLst/>
          </a:prstGeom>
        </p:spPr>
      </p:pic>
      <p:pic>
        <p:nvPicPr>
          <p:cNvPr id="8" name="Graphic 7" descr="Back outline">
            <a:extLst>
              <a:ext uri="{FF2B5EF4-FFF2-40B4-BE49-F238E27FC236}">
                <a16:creationId xmlns:a16="http://schemas.microsoft.com/office/drawing/2014/main" id="{BB027808-CD3B-1256-6E65-47F48F7F7E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576207">
            <a:off x="6582425" y="3559845"/>
            <a:ext cx="720000" cy="720000"/>
          </a:xfrm>
          <a:prstGeom prst="rect">
            <a:avLst/>
          </a:prstGeom>
        </p:spPr>
      </p:pic>
    </p:spTree>
    <p:extLst>
      <p:ext uri="{BB962C8B-B14F-4D97-AF65-F5344CB8AC3E}">
        <p14:creationId xmlns:p14="http://schemas.microsoft.com/office/powerpoint/2010/main" val="731326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66E96-4495-25BD-7359-6C6C6A6DDA47}"/>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5F462BC-4A12-AA5A-BCAD-4B295192F8BA}"/>
              </a:ext>
            </a:extLst>
          </p:cNvPr>
          <p:cNvSpPr>
            <a:spLocks noGrp="1"/>
          </p:cNvSpPr>
          <p:nvPr>
            <p:ph idx="1"/>
          </p:nvPr>
        </p:nvSpPr>
        <p:spPr>
          <a:xfrm>
            <a:off x="1371601" y="2697064"/>
            <a:ext cx="5123568" cy="1019168"/>
          </a:xfrm>
        </p:spPr>
        <p:txBody>
          <a:bodyPr>
            <a:noAutofit/>
          </a:bodyPr>
          <a:lstStyle/>
          <a:p>
            <a:pPr marL="0" indent="0">
              <a:buNone/>
            </a:pPr>
            <a:r>
              <a:rPr lang="nl-NL" sz="2000" dirty="0" err="1">
                <a:solidFill>
                  <a:srgbClr val="002060"/>
                </a:solidFill>
                <a:latin typeface="+mj-lt"/>
              </a:rPr>
              <a:t>Only</a:t>
            </a:r>
            <a:r>
              <a:rPr lang="nl-NL" sz="2000" dirty="0">
                <a:solidFill>
                  <a:srgbClr val="002060"/>
                </a:solidFill>
                <a:latin typeface="+mj-lt"/>
              </a:rPr>
              <a:t> </a:t>
            </a:r>
            <a:r>
              <a:rPr lang="nl-NL" sz="2000" b="1" dirty="0">
                <a:solidFill>
                  <a:srgbClr val="002060"/>
                </a:solidFill>
                <a:latin typeface="+mj-lt"/>
              </a:rPr>
              <a:t>new </a:t>
            </a:r>
            <a:r>
              <a:rPr lang="nl-NL" sz="2000" b="1" dirty="0" err="1">
                <a:solidFill>
                  <a:srgbClr val="002060"/>
                </a:solidFill>
                <a:latin typeface="+mj-lt"/>
              </a:rPr>
              <a:t>patients</a:t>
            </a:r>
            <a:r>
              <a:rPr lang="nl-NL" sz="2000" dirty="0">
                <a:solidFill>
                  <a:srgbClr val="002060"/>
                </a:solidFill>
                <a:latin typeface="+mj-lt"/>
              </a:rPr>
              <a:t> </a:t>
            </a:r>
            <a:r>
              <a:rPr lang="nl-NL" sz="2000" dirty="0" err="1">
                <a:solidFill>
                  <a:srgbClr val="002060"/>
                </a:solidFill>
                <a:latin typeface="+mj-lt"/>
              </a:rPr>
              <a:t>recruited</a:t>
            </a:r>
            <a:r>
              <a:rPr lang="nl-NL" sz="2000" dirty="0">
                <a:solidFill>
                  <a:srgbClr val="002060"/>
                </a:solidFill>
                <a:latin typeface="+mj-lt"/>
              </a:rPr>
              <a:t> </a:t>
            </a:r>
            <a:r>
              <a:rPr lang="nl-NL" sz="2000" dirty="0" err="1">
                <a:solidFill>
                  <a:srgbClr val="002060"/>
                </a:solidFill>
                <a:latin typeface="+mj-lt"/>
              </a:rPr>
              <a:t>under</a:t>
            </a:r>
            <a:r>
              <a:rPr lang="nl-NL" sz="2000" dirty="0">
                <a:solidFill>
                  <a:srgbClr val="002060"/>
                </a:solidFill>
                <a:latin typeface="+mj-lt"/>
              </a:rPr>
              <a:t> Core Protocol V4.0 are </a:t>
            </a:r>
            <a:r>
              <a:rPr lang="nl-NL" sz="2000" dirty="0" err="1">
                <a:solidFill>
                  <a:srgbClr val="002060"/>
                </a:solidFill>
                <a:latin typeface="+mj-lt"/>
              </a:rPr>
              <a:t>saved</a:t>
            </a:r>
            <a:r>
              <a:rPr lang="nl-NL" sz="2000" dirty="0">
                <a:solidFill>
                  <a:srgbClr val="002060"/>
                </a:solidFill>
                <a:latin typeface="+mj-lt"/>
              </a:rPr>
              <a:t> in </a:t>
            </a:r>
            <a:r>
              <a:rPr lang="nl-NL" sz="2000" dirty="0" err="1">
                <a:solidFill>
                  <a:srgbClr val="002060"/>
                </a:solidFill>
                <a:latin typeface="+mj-lt"/>
              </a:rPr>
              <a:t>the</a:t>
            </a:r>
            <a:r>
              <a:rPr lang="nl-NL" sz="2000" dirty="0">
                <a:solidFill>
                  <a:srgbClr val="002060"/>
                </a:solidFill>
                <a:latin typeface="+mj-lt"/>
              </a:rPr>
              <a:t> </a:t>
            </a:r>
            <a:r>
              <a:rPr lang="nl-NL" sz="2000" b="1" dirty="0">
                <a:solidFill>
                  <a:srgbClr val="002060"/>
                </a:solidFill>
                <a:latin typeface="+mj-lt"/>
              </a:rPr>
              <a:t>new</a:t>
            </a:r>
            <a:r>
              <a:rPr lang="nl-NL" sz="2000" dirty="0">
                <a:solidFill>
                  <a:srgbClr val="002060"/>
                </a:solidFill>
                <a:latin typeface="+mj-lt"/>
              </a:rPr>
              <a:t> </a:t>
            </a:r>
            <a:r>
              <a:rPr lang="nl-NL" sz="2000" b="1" dirty="0">
                <a:solidFill>
                  <a:srgbClr val="002060"/>
                </a:solidFill>
                <a:latin typeface="+mj-lt"/>
              </a:rPr>
              <a:t>database </a:t>
            </a:r>
            <a:r>
              <a:rPr lang="nl-NL" sz="2000" dirty="0">
                <a:solidFill>
                  <a:srgbClr val="002060"/>
                </a:solidFill>
                <a:latin typeface="+mj-lt"/>
              </a:rPr>
              <a:t>system. </a:t>
            </a:r>
          </a:p>
          <a:p>
            <a:pPr marL="0" indent="0" algn="ctr">
              <a:buNone/>
            </a:pPr>
            <a:r>
              <a:rPr lang="nl-NL" sz="2000" dirty="0">
                <a:solidFill>
                  <a:srgbClr val="002060"/>
                </a:solidFill>
                <a:latin typeface="+mj-lt"/>
              </a:rPr>
              <a:t> </a:t>
            </a:r>
            <a:endParaRPr lang="nl-NL" sz="2000" b="1" dirty="0">
              <a:solidFill>
                <a:srgbClr val="002060"/>
              </a:solidFill>
              <a:latin typeface="+mj-lt"/>
            </a:endParaRPr>
          </a:p>
          <a:p>
            <a:pPr algn="ctr"/>
            <a:endParaRPr lang="en-US" sz="2000" dirty="0">
              <a:solidFill>
                <a:srgbClr val="002060"/>
              </a:solidFill>
              <a:latin typeface="+mj-lt"/>
            </a:endParaRPr>
          </a:p>
        </p:txBody>
      </p:sp>
      <p:pic>
        <p:nvPicPr>
          <p:cNvPr id="4" name="Afbeelding 6">
            <a:extLst>
              <a:ext uri="{FF2B5EF4-FFF2-40B4-BE49-F238E27FC236}">
                <a16:creationId xmlns:a16="http://schemas.microsoft.com/office/drawing/2014/main" id="{871BA683-CC05-FA15-3C86-2526E5B64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DCE10039-4BDA-B45D-C184-B12370426D33}"/>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6F2CFF13-E5FC-3454-396A-24448D159611}"/>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40</a:t>
            </a:r>
          </a:p>
        </p:txBody>
      </p:sp>
      <p:pic>
        <p:nvPicPr>
          <p:cNvPr id="8" name="Picture 7">
            <a:extLst>
              <a:ext uri="{FF2B5EF4-FFF2-40B4-BE49-F238E27FC236}">
                <a16:creationId xmlns:a16="http://schemas.microsoft.com/office/drawing/2014/main" id="{971B072F-EA94-7DD3-E1DC-E79024AEF507}"/>
              </a:ext>
            </a:extLst>
          </p:cNvPr>
          <p:cNvPicPr>
            <a:picLocks noChangeAspect="1"/>
          </p:cNvPicPr>
          <p:nvPr/>
        </p:nvPicPr>
        <p:blipFill>
          <a:blip r:embed="rId5"/>
          <a:stretch>
            <a:fillRect/>
          </a:stretch>
        </p:blipFill>
        <p:spPr>
          <a:xfrm>
            <a:off x="6557019" y="1504147"/>
            <a:ext cx="4655127" cy="4640625"/>
          </a:xfrm>
          <a:prstGeom prst="rect">
            <a:avLst/>
          </a:prstGeom>
          <a:ln>
            <a:solidFill>
              <a:srgbClr val="002060"/>
            </a:solidFill>
          </a:ln>
        </p:spPr>
      </p:pic>
      <p:sp>
        <p:nvSpPr>
          <p:cNvPr id="14" name="Tijdelijke aanduiding voor inhoud 11">
            <a:extLst>
              <a:ext uri="{FF2B5EF4-FFF2-40B4-BE49-F238E27FC236}">
                <a16:creationId xmlns:a16="http://schemas.microsoft.com/office/drawing/2014/main" id="{06A5A962-283F-7D6A-E62C-77E8CC2ACEC8}"/>
              </a:ext>
            </a:extLst>
          </p:cNvPr>
          <p:cNvSpPr txBox="1">
            <a:spLocks/>
          </p:cNvSpPr>
          <p:nvPr/>
        </p:nvSpPr>
        <p:spPr>
          <a:xfrm>
            <a:off x="1074499" y="4302631"/>
            <a:ext cx="4998819" cy="1594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none" strike="noStrike" kern="1200" cap="none" spc="0" normalizeH="0" baseline="0" noProof="0" dirty="0">
                <a:ln>
                  <a:noFill/>
                </a:ln>
                <a:solidFill>
                  <a:srgbClr val="002060"/>
                </a:solidFill>
                <a:effectLst/>
                <a:uLnTx/>
                <a:uFillTx/>
                <a:latin typeface="Calibri Light" panose="020F0302020204030204"/>
                <a:ea typeface="+mn-ea"/>
                <a:cs typeface="+mn-cs"/>
              </a:rPr>
              <a:t>Previously enrolled participants under Core </a:t>
            </a:r>
            <a:r>
              <a:rPr kumimoji="0" lang="nl-NL" sz="2000" b="0" i="0" u="none" strike="noStrike" kern="1200" cap="none" spc="0" normalizeH="0" baseline="0" noProof="0">
                <a:ln>
                  <a:noFill/>
                </a:ln>
                <a:solidFill>
                  <a:srgbClr val="002060"/>
                </a:solidFill>
                <a:effectLst/>
                <a:uLnTx/>
                <a:uFillTx/>
                <a:latin typeface="Calibri Light" panose="020F0302020204030204"/>
                <a:ea typeface="+mn-ea"/>
                <a:cs typeface="+mn-cs"/>
              </a:rPr>
              <a:t>Protocol V3.1 </a:t>
            </a:r>
            <a:r>
              <a:rPr kumimoji="0" lang="nl-NL" sz="2000" b="0" i="0" u="none" strike="noStrike" kern="1200" cap="none" spc="0" normalizeH="0" baseline="0" noProof="0" dirty="0">
                <a:ln>
                  <a:noFill/>
                </a:ln>
                <a:solidFill>
                  <a:srgbClr val="002060"/>
                </a:solidFill>
                <a:effectLst/>
                <a:uLnTx/>
                <a:uFillTx/>
                <a:latin typeface="Calibri Light" panose="020F0302020204030204"/>
                <a:ea typeface="+mn-ea"/>
                <a:cs typeface="+mn-cs"/>
              </a:rPr>
              <a:t>remain in the old database system.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1" i="0" u="none" strike="noStrike" kern="1200" cap="none" spc="0" normalizeH="0" baseline="0" noProof="0" dirty="0">
                <a:ln>
                  <a:noFill/>
                </a:ln>
                <a:solidFill>
                  <a:srgbClr val="002060"/>
                </a:solidFill>
                <a:effectLst/>
                <a:uLnTx/>
                <a:uFillTx/>
                <a:latin typeface="Calibri" panose="020F0502020204030204"/>
                <a:ea typeface="+mn-ea"/>
                <a:cs typeface="+mn-cs"/>
              </a:rPr>
              <a:t>No reconsent is needed for patients recruited under Core V3.1 (no changes in protocol).</a:t>
            </a:r>
            <a:endParaRPr kumimoji="0" lang="nl-NL" sz="2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000" b="1"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pic>
        <p:nvPicPr>
          <p:cNvPr id="17" name="Graphic 16" descr="Line arrow: Slight curve outline">
            <a:extLst>
              <a:ext uri="{FF2B5EF4-FFF2-40B4-BE49-F238E27FC236}">
                <a16:creationId xmlns:a16="http://schemas.microsoft.com/office/drawing/2014/main" id="{3047BBD7-B224-67DF-57D1-DE847C2C9A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17261" y="3074932"/>
            <a:ext cx="720000" cy="720000"/>
          </a:xfrm>
          <a:prstGeom prst="rect">
            <a:avLst/>
          </a:prstGeom>
        </p:spPr>
      </p:pic>
      <p:pic>
        <p:nvPicPr>
          <p:cNvPr id="18" name="Graphic 17" descr="Line arrow: Slight curve outline">
            <a:extLst>
              <a:ext uri="{FF2B5EF4-FFF2-40B4-BE49-F238E27FC236}">
                <a16:creationId xmlns:a16="http://schemas.microsoft.com/office/drawing/2014/main" id="{93FC2944-922B-4941-02FF-5E46CC129A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5713318" y="4149000"/>
            <a:ext cx="720000" cy="720000"/>
          </a:xfrm>
          <a:prstGeom prst="rect">
            <a:avLst/>
          </a:prstGeom>
        </p:spPr>
      </p:pic>
      <p:sp>
        <p:nvSpPr>
          <p:cNvPr id="19" name="Tijdelijke aanduiding voor inhoud 11">
            <a:extLst>
              <a:ext uri="{FF2B5EF4-FFF2-40B4-BE49-F238E27FC236}">
                <a16:creationId xmlns:a16="http://schemas.microsoft.com/office/drawing/2014/main" id="{A29F220A-EAE9-D841-86EA-DC415A4FD5B3}"/>
              </a:ext>
            </a:extLst>
          </p:cNvPr>
          <p:cNvSpPr txBox="1">
            <a:spLocks/>
          </p:cNvSpPr>
          <p:nvPr/>
        </p:nvSpPr>
        <p:spPr>
          <a:xfrm>
            <a:off x="9184220" y="6134404"/>
            <a:ext cx="2580699" cy="307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00B8B0"/>
                </a:solidFill>
                <a:effectLst/>
                <a:uLnTx/>
                <a:uFillTx/>
                <a:latin typeface="Calibri Light" panose="020F0302020204030204"/>
                <a:ea typeface="+mn-ea"/>
                <a:cs typeface="+mn-cs"/>
              </a:rPr>
              <a:t>New system</a:t>
            </a:r>
          </a:p>
        </p:txBody>
      </p:sp>
    </p:spTree>
    <p:extLst>
      <p:ext uri="{BB962C8B-B14F-4D97-AF65-F5344CB8AC3E}">
        <p14:creationId xmlns:p14="http://schemas.microsoft.com/office/powerpoint/2010/main" val="2573039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9CCA55F-CBD1-E1B3-F260-F2F6A26046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5AD628-4985-5DCC-FB10-251BE950EE00}"/>
              </a:ext>
            </a:extLst>
          </p:cNvPr>
          <p:cNvSpPr>
            <a:spLocks noGrp="1"/>
          </p:cNvSpPr>
          <p:nvPr>
            <p:ph type="title"/>
          </p:nvPr>
        </p:nvSpPr>
        <p:spPr/>
        <p:txBody>
          <a:bodyPr/>
          <a:lstStyle/>
          <a:p>
            <a:r>
              <a:rPr lang="en-GB" dirty="0">
                <a:solidFill>
                  <a:srgbClr val="002060"/>
                </a:solidFill>
                <a:latin typeface="+mn-lt"/>
              </a:rPr>
              <a:t>SM03 – Approval October 2025</a:t>
            </a:r>
            <a:endParaRPr lang="nl-NL" dirty="0">
              <a:solidFill>
                <a:srgbClr val="002060"/>
              </a:solidFill>
              <a:latin typeface="+mn-lt"/>
            </a:endParaRPr>
          </a:p>
        </p:txBody>
      </p:sp>
      <p:pic>
        <p:nvPicPr>
          <p:cNvPr id="4" name="Afbeelding 6">
            <a:extLst>
              <a:ext uri="{FF2B5EF4-FFF2-40B4-BE49-F238E27FC236}">
                <a16:creationId xmlns:a16="http://schemas.microsoft.com/office/drawing/2014/main" id="{01FCB62C-1217-67AF-BC90-285DB19719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EA17AF59-8776-8B54-D333-1982B95E0535}"/>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258E95C-4449-BC2F-40AB-6AD850274A28}"/>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5</a:t>
            </a:fld>
            <a:endParaRPr lang="en-AU" dirty="0"/>
          </a:p>
        </p:txBody>
      </p:sp>
      <p:sp>
        <p:nvSpPr>
          <p:cNvPr id="5" name="Text Placeholder 4">
            <a:extLst>
              <a:ext uri="{FF2B5EF4-FFF2-40B4-BE49-F238E27FC236}">
                <a16:creationId xmlns:a16="http://schemas.microsoft.com/office/drawing/2014/main" id="{96C115A5-AB72-C551-6C13-D09CA4368DE4}"/>
              </a:ext>
            </a:extLst>
          </p:cNvPr>
          <p:cNvSpPr txBox="1">
            <a:spLocks/>
          </p:cNvSpPr>
          <p:nvPr/>
        </p:nvSpPr>
        <p:spPr>
          <a:xfrm>
            <a:off x="833755" y="2932071"/>
            <a:ext cx="9968925" cy="30261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rPr>
              <a:t>Content:</a:t>
            </a:r>
          </a:p>
          <a:p>
            <a:pPr>
              <a:buFontTx/>
              <a:buChar char="-"/>
            </a:pPr>
            <a:r>
              <a:rPr lang="en-US" dirty="0">
                <a:solidFill>
                  <a:srgbClr val="002060"/>
                </a:solidFill>
              </a:rPr>
              <a:t>DSA Influenza Immune Modulation V2.1 – 09May2025</a:t>
            </a:r>
          </a:p>
          <a:p>
            <a:pPr>
              <a:buFontTx/>
              <a:buChar char="-"/>
            </a:pPr>
            <a:r>
              <a:rPr lang="en-US" dirty="0">
                <a:solidFill>
                  <a:srgbClr val="002060"/>
                </a:solidFill>
              </a:rPr>
              <a:t>Addition of sites</a:t>
            </a:r>
          </a:p>
          <a:p>
            <a:pPr>
              <a:buFontTx/>
              <a:buChar char="-"/>
            </a:pPr>
            <a:r>
              <a:rPr lang="en-US" dirty="0">
                <a:solidFill>
                  <a:srgbClr val="002060"/>
                </a:solidFill>
              </a:rPr>
              <a:t>Part II documentation for countries (PI changes, updated insurance, CVs or GCP certificates)</a:t>
            </a:r>
          </a:p>
          <a:p>
            <a:pPr>
              <a:buFontTx/>
              <a:buChar char="-"/>
            </a:pPr>
            <a:r>
              <a:rPr lang="en-US" dirty="0">
                <a:solidFill>
                  <a:srgbClr val="002060"/>
                </a:solidFill>
              </a:rPr>
              <a:t>Documents to implement sampling in NL (influenza immune modulation DSA)</a:t>
            </a:r>
          </a:p>
          <a:p>
            <a:pPr>
              <a:buFontTx/>
              <a:buChar char="-"/>
            </a:pPr>
            <a:endParaRPr lang="en-US" dirty="0">
              <a:solidFill>
                <a:srgbClr val="002060"/>
              </a:solidFill>
            </a:endParaRPr>
          </a:p>
        </p:txBody>
      </p:sp>
      <p:sp>
        <p:nvSpPr>
          <p:cNvPr id="7" name="Text Placeholder 4">
            <a:extLst>
              <a:ext uri="{FF2B5EF4-FFF2-40B4-BE49-F238E27FC236}">
                <a16:creationId xmlns:a16="http://schemas.microsoft.com/office/drawing/2014/main" id="{DA86C1A8-9977-590C-BDBB-CD6F1BE6B67D}"/>
              </a:ext>
            </a:extLst>
          </p:cNvPr>
          <p:cNvSpPr txBox="1">
            <a:spLocks/>
          </p:cNvSpPr>
          <p:nvPr/>
        </p:nvSpPr>
        <p:spPr>
          <a:xfrm>
            <a:off x="833755" y="1606508"/>
            <a:ext cx="9968925" cy="1022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rPr>
              <a:t>SM02 does not exist due to a technicality of CTIS</a:t>
            </a:r>
            <a:endParaRPr lang="en-US" strike="sngStrike" dirty="0">
              <a:solidFill>
                <a:srgbClr val="FF0000"/>
              </a:solidFill>
            </a:endParaRPr>
          </a:p>
        </p:txBody>
      </p:sp>
    </p:spTree>
    <p:extLst>
      <p:ext uri="{BB962C8B-B14F-4D97-AF65-F5344CB8AC3E}">
        <p14:creationId xmlns:p14="http://schemas.microsoft.com/office/powerpoint/2010/main" val="404199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2D4CF-DB47-637D-D720-CE84D463D952}"/>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3F9F840D-7EFE-2FF0-3BB8-BBDD2C532DD3}"/>
              </a:ext>
            </a:extLst>
          </p:cNvPr>
          <p:cNvSpPr>
            <a:spLocks noGrp="1"/>
          </p:cNvSpPr>
          <p:nvPr>
            <p:ph idx="1"/>
          </p:nvPr>
        </p:nvSpPr>
        <p:spPr>
          <a:xfrm>
            <a:off x="838200" y="1825624"/>
            <a:ext cx="10515600" cy="4525089"/>
          </a:xfrm>
        </p:spPr>
        <p:txBody>
          <a:bodyPr>
            <a:normAutofit/>
          </a:bodyPr>
          <a:lstStyle/>
          <a:p>
            <a:pPr marL="0" indent="0" fontAlgn="base">
              <a:buNone/>
            </a:pPr>
            <a:r>
              <a:rPr lang="en-US" sz="2400" dirty="0">
                <a:solidFill>
                  <a:srgbClr val="002060"/>
                </a:solidFill>
                <a:latin typeface="+mj-lt"/>
              </a:rPr>
              <a:t>Updated format for randomisation email notifications:</a:t>
            </a:r>
          </a:p>
          <a:p>
            <a:pPr fontAlgn="base">
              <a:buFontTx/>
              <a:buChar char="-"/>
            </a:pPr>
            <a:r>
              <a:rPr lang="en-AU" sz="2400" b="1" dirty="0">
                <a:solidFill>
                  <a:schemeClr val="accent1">
                    <a:lumMod val="50000"/>
                  </a:schemeClr>
                </a:solidFill>
                <a:latin typeface="+mj-lt"/>
              </a:rPr>
              <a:t>Site code </a:t>
            </a:r>
            <a:r>
              <a:rPr lang="en-AU" sz="2400" dirty="0">
                <a:solidFill>
                  <a:schemeClr val="accent1">
                    <a:lumMod val="50000"/>
                  </a:schemeClr>
                </a:solidFill>
                <a:latin typeface="+mj-lt"/>
              </a:rPr>
              <a:t>in email body will include a letter denoting site type (adult ICU/ward or </a:t>
            </a:r>
            <a:r>
              <a:rPr lang="en-AU" sz="2400" dirty="0" err="1">
                <a:solidFill>
                  <a:schemeClr val="accent1">
                    <a:lumMod val="50000"/>
                  </a:schemeClr>
                </a:solidFill>
                <a:latin typeface="+mj-lt"/>
              </a:rPr>
              <a:t>paed</a:t>
            </a:r>
            <a:r>
              <a:rPr lang="en-AU" sz="2400" dirty="0">
                <a:solidFill>
                  <a:schemeClr val="accent1">
                    <a:lumMod val="50000"/>
                  </a:schemeClr>
                </a:solidFill>
                <a:latin typeface="+mj-lt"/>
              </a:rPr>
              <a:t> ICU/ward) i.e. A, B, C, D or T for test site</a:t>
            </a:r>
          </a:p>
          <a:p>
            <a:pPr fontAlgn="base">
              <a:buFontTx/>
              <a:buChar char="-"/>
            </a:pPr>
            <a:endParaRPr lang="en-AU" sz="2400" dirty="0">
              <a:solidFill>
                <a:schemeClr val="accent1">
                  <a:lumMod val="50000"/>
                </a:schemeClr>
              </a:solidFill>
              <a:latin typeface="+mj-lt"/>
            </a:endParaRPr>
          </a:p>
          <a:p>
            <a:pPr fontAlgn="base">
              <a:buFontTx/>
              <a:buChar char="-"/>
            </a:pPr>
            <a:endParaRPr lang="en-AU" sz="2400" dirty="0">
              <a:solidFill>
                <a:schemeClr val="accent1">
                  <a:lumMod val="50000"/>
                </a:schemeClr>
              </a:solidFill>
              <a:latin typeface="+mj-lt"/>
            </a:endParaRPr>
          </a:p>
          <a:p>
            <a:pPr fontAlgn="base">
              <a:buFontTx/>
              <a:buChar char="-"/>
            </a:pPr>
            <a:endParaRPr lang="en-AU" sz="2400" dirty="0">
              <a:solidFill>
                <a:schemeClr val="accent1">
                  <a:lumMod val="50000"/>
                </a:schemeClr>
              </a:solidFill>
              <a:latin typeface="+mj-lt"/>
            </a:endParaRPr>
          </a:p>
          <a:p>
            <a:pPr fontAlgn="base">
              <a:buFontTx/>
              <a:buChar char="-"/>
            </a:pPr>
            <a:r>
              <a:rPr lang="en-AU" sz="2400" b="1" dirty="0">
                <a:solidFill>
                  <a:schemeClr val="accent1">
                    <a:lumMod val="50000"/>
                  </a:schemeClr>
                </a:solidFill>
                <a:latin typeface="+mj-lt"/>
              </a:rPr>
              <a:t>2-character domain codes </a:t>
            </a:r>
            <a:r>
              <a:rPr lang="en-AU" sz="2400" dirty="0">
                <a:solidFill>
                  <a:schemeClr val="accent1">
                    <a:lumMod val="50000"/>
                  </a:schemeClr>
                </a:solidFill>
                <a:latin typeface="+mj-lt"/>
              </a:rPr>
              <a:t>will replace the previous single letter domain code</a:t>
            </a:r>
          </a:p>
          <a:p>
            <a:pPr fontAlgn="base">
              <a:buFontTx/>
              <a:buChar char="-"/>
            </a:pPr>
            <a:r>
              <a:rPr lang="en-AU" sz="2400" b="1" dirty="0">
                <a:solidFill>
                  <a:schemeClr val="accent1">
                    <a:lumMod val="50000"/>
                  </a:schemeClr>
                </a:solidFill>
                <a:latin typeface="+mj-lt"/>
              </a:rPr>
              <a:t>Illness Severity State </a:t>
            </a:r>
            <a:r>
              <a:rPr lang="en-AU" sz="2400" dirty="0">
                <a:solidFill>
                  <a:schemeClr val="accent1">
                    <a:lumMod val="50000"/>
                  </a:schemeClr>
                </a:solidFill>
                <a:latin typeface="+mj-lt"/>
              </a:rPr>
              <a:t>(“moderate” or ”severe”) will replace previous text of “Pandemic infection not suspected or confirmed” and ‘Pandemic infection suspected or confirmed”</a:t>
            </a:r>
          </a:p>
          <a:p>
            <a:pPr fontAlgn="base">
              <a:buFontTx/>
              <a:buChar char="-"/>
            </a:pPr>
            <a:endParaRPr lang="en-US" sz="2400" dirty="0">
              <a:solidFill>
                <a:srgbClr val="002060"/>
              </a:solidFill>
              <a:latin typeface="+mj-lt"/>
            </a:endParaRPr>
          </a:p>
          <a:p>
            <a:pPr marL="0" indent="0" fontAlgn="base">
              <a:buNone/>
            </a:pPr>
            <a:endParaRPr lang="en-US" sz="2400" dirty="0">
              <a:solidFill>
                <a:srgbClr val="002060"/>
              </a:solidFill>
              <a:latin typeface="+mj-lt"/>
            </a:endParaRPr>
          </a:p>
        </p:txBody>
      </p:sp>
      <p:sp>
        <p:nvSpPr>
          <p:cNvPr id="2" name="Titel 1">
            <a:extLst>
              <a:ext uri="{FF2B5EF4-FFF2-40B4-BE49-F238E27FC236}">
                <a16:creationId xmlns:a16="http://schemas.microsoft.com/office/drawing/2014/main" id="{8E226998-0DE3-621A-F973-3DA5758970D8}"/>
              </a:ext>
            </a:extLst>
          </p:cNvPr>
          <p:cNvSpPr>
            <a:spLocks noGrp="1"/>
          </p:cNvSpPr>
          <p:nvPr>
            <p:ph type="title"/>
          </p:nvPr>
        </p:nvSpPr>
        <p:spPr/>
        <p:txBody>
          <a:bodyPr/>
          <a:lstStyle/>
          <a:p>
            <a:r>
              <a:rPr lang="nl-NL" dirty="0">
                <a:solidFill>
                  <a:srgbClr val="002060"/>
                </a:solidFill>
                <a:latin typeface="+mn-lt"/>
              </a:rPr>
              <a:t>Email Notifications</a:t>
            </a:r>
          </a:p>
        </p:txBody>
      </p:sp>
      <p:pic>
        <p:nvPicPr>
          <p:cNvPr id="4" name="Afbeelding 6">
            <a:extLst>
              <a:ext uri="{FF2B5EF4-FFF2-40B4-BE49-F238E27FC236}">
                <a16:creationId xmlns:a16="http://schemas.microsoft.com/office/drawing/2014/main" id="{81BC08FD-4545-7BBD-A4E3-EDEC361A79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0C2E3E78-6064-E327-D54E-055F38E6CD0B}"/>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2C303905-F7BF-8776-2CAE-1F8090346326}"/>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38</a:t>
            </a:r>
          </a:p>
        </p:txBody>
      </p:sp>
      <p:pic>
        <p:nvPicPr>
          <p:cNvPr id="8" name="Picture 7">
            <a:extLst>
              <a:ext uri="{FF2B5EF4-FFF2-40B4-BE49-F238E27FC236}">
                <a16:creationId xmlns:a16="http://schemas.microsoft.com/office/drawing/2014/main" id="{F9C37EF7-BC1C-0640-406E-90EAAFF24A4D}"/>
              </a:ext>
            </a:extLst>
          </p:cNvPr>
          <p:cNvPicPr>
            <a:picLocks noChangeAspect="1"/>
          </p:cNvPicPr>
          <p:nvPr/>
        </p:nvPicPr>
        <p:blipFill>
          <a:blip r:embed="rId5"/>
          <a:srcRect l="25916" t="20677" b="4654"/>
          <a:stretch>
            <a:fillRect/>
          </a:stretch>
        </p:blipFill>
        <p:spPr>
          <a:xfrm>
            <a:off x="991618" y="3180560"/>
            <a:ext cx="10764857" cy="1049982"/>
          </a:xfrm>
          <a:prstGeom prst="rect">
            <a:avLst/>
          </a:prstGeom>
          <a:ln>
            <a:solidFill>
              <a:srgbClr val="FF0000"/>
            </a:solidFill>
          </a:ln>
        </p:spPr>
      </p:pic>
    </p:spTree>
    <p:extLst>
      <p:ext uri="{BB962C8B-B14F-4D97-AF65-F5344CB8AC3E}">
        <p14:creationId xmlns:p14="http://schemas.microsoft.com/office/powerpoint/2010/main" val="4042391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2D4CF-DB47-637D-D720-CE84D463D952}"/>
            </a:ext>
          </a:extLst>
        </p:cNvPr>
        <p:cNvGrpSpPr/>
        <p:nvPr/>
      </p:nvGrpSpPr>
      <p:grpSpPr>
        <a:xfrm>
          <a:off x="0" y="0"/>
          <a:ext cx="0" cy="0"/>
          <a:chOff x="0" y="0"/>
          <a:chExt cx="0" cy="0"/>
        </a:xfrm>
      </p:grpSpPr>
      <p:pic>
        <p:nvPicPr>
          <p:cNvPr id="4" name="Afbeelding 6">
            <a:extLst>
              <a:ext uri="{FF2B5EF4-FFF2-40B4-BE49-F238E27FC236}">
                <a16:creationId xmlns:a16="http://schemas.microsoft.com/office/drawing/2014/main" id="{81BC08FD-4545-7BBD-A4E3-EDEC361A79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0C2E3E78-6064-E327-D54E-055F38E6CD0B}"/>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2C303905-F7BF-8776-2CAE-1F8090346326}"/>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38</a:t>
            </a:r>
          </a:p>
        </p:txBody>
      </p:sp>
      <p:pic>
        <p:nvPicPr>
          <p:cNvPr id="1026" name="Picture 4">
            <a:extLst>
              <a:ext uri="{FF2B5EF4-FFF2-40B4-BE49-F238E27FC236}">
                <a16:creationId xmlns:a16="http://schemas.microsoft.com/office/drawing/2014/main" id="{7903F373-B95B-E0EF-21C8-C6DF55FEF6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31" b="6240"/>
          <a:stretch>
            <a:fillRect/>
          </a:stretch>
        </p:blipFill>
        <p:spPr bwMode="auto">
          <a:xfrm>
            <a:off x="1632395" y="936338"/>
            <a:ext cx="8279701" cy="497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716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8899624"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cap="none" dirty="0">
                <a:solidFill>
                  <a:schemeClr val="bg1"/>
                </a:solidFill>
                <a:latin typeface="Calibri" panose="020F0502020204030204" pitchFamily="34" charset="0"/>
                <a:cs typeface="Calibri" panose="020F0502020204030204" pitchFamily="34" charset="0"/>
              </a:rPr>
              <a:t>IMP Procedures</a:t>
            </a:r>
            <a:endParaRPr lang="nl-NL" sz="54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r>
              <a:rPr lang="en-US" dirty="0"/>
              <a:t>41</a:t>
            </a:r>
          </a:p>
        </p:txBody>
      </p:sp>
      <p:pic>
        <p:nvPicPr>
          <p:cNvPr id="3" name="Picture 4">
            <a:extLst>
              <a:ext uri="{FF2B5EF4-FFF2-40B4-BE49-F238E27FC236}">
                <a16:creationId xmlns:a16="http://schemas.microsoft.com/office/drawing/2014/main" id="{B43F0D96-A399-465D-03DD-3EB27CA73D94}"/>
              </a:ext>
            </a:extLst>
          </p:cNvPr>
          <p:cNvPicPr>
            <a:picLocks noChangeAspect="1"/>
          </p:cNvPicPr>
          <p:nvPr/>
        </p:nvPicPr>
        <p:blipFill rotWithShape="1">
          <a:blip r:embed="rId4"/>
          <a:srcRect l="15265" t="22829" r="57837" b="20919"/>
          <a:stretch/>
        </p:blipFill>
        <p:spPr>
          <a:xfrm>
            <a:off x="856087" y="2328414"/>
            <a:ext cx="1504342"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4B6D66C1-8C87-D284-FE19-6704C41A0D90}"/>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9038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err="1">
                <a:solidFill>
                  <a:srgbClr val="002060"/>
                </a:solidFill>
                <a:latin typeface="+mn-lt"/>
              </a:rPr>
              <a:t>Labelling</a:t>
            </a:r>
            <a:endParaRPr lang="nl-NL" dirty="0">
              <a:solidFill>
                <a:srgbClr val="002060"/>
              </a:solidFill>
              <a:latin typeface="+mn-lt"/>
            </a:endParaRP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53</a:t>
            </a:fld>
            <a:endParaRPr lang="en-AU" dirty="0"/>
          </a:p>
        </p:txBody>
      </p:sp>
      <p:sp>
        <p:nvSpPr>
          <p:cNvPr id="8" name="Tijdelijke aanduiding voor inhoud 7">
            <a:extLst>
              <a:ext uri="{FF2B5EF4-FFF2-40B4-BE49-F238E27FC236}">
                <a16:creationId xmlns:a16="http://schemas.microsoft.com/office/drawing/2014/main" id="{772E969E-B828-6AC4-2EAB-51F174E8FBDA}"/>
              </a:ext>
            </a:extLst>
          </p:cNvPr>
          <p:cNvSpPr>
            <a:spLocks noGrp="1"/>
          </p:cNvSpPr>
          <p:nvPr>
            <p:ph idx="1"/>
          </p:nvPr>
        </p:nvSpPr>
        <p:spPr/>
        <p:txBody>
          <a:bodyPr>
            <a:normAutofit/>
          </a:bodyPr>
          <a:lstStyle/>
          <a:p>
            <a:pPr marL="0" indent="0">
              <a:spcAft>
                <a:spcPts val="600"/>
              </a:spcAft>
              <a:buNone/>
            </a:pPr>
            <a:r>
              <a:rPr lang="en-US" dirty="0">
                <a:solidFill>
                  <a:srgbClr val="002060"/>
                </a:solidFill>
                <a:latin typeface="+mj-lt"/>
              </a:rPr>
              <a:t>Under CTD, there was national variation in labelling requirements for IMP. With the CTR (EU), clinical trials are assessed uniformly across all Member States. As a result, our labelling strategy is now aligned across all EU countries. Authorized </a:t>
            </a:r>
            <a:r>
              <a:rPr lang="en-US" b="1" dirty="0">
                <a:solidFill>
                  <a:srgbClr val="002060"/>
                </a:solidFill>
                <a:latin typeface="+mj-lt"/>
              </a:rPr>
              <a:t>IMP used on- or off-label will </a:t>
            </a:r>
            <a:r>
              <a:rPr lang="en-US" b="1" u="sng" dirty="0">
                <a:solidFill>
                  <a:srgbClr val="002060"/>
                </a:solidFill>
                <a:latin typeface="+mj-lt"/>
              </a:rPr>
              <a:t>not</a:t>
            </a:r>
            <a:r>
              <a:rPr lang="en-US" b="1" dirty="0">
                <a:solidFill>
                  <a:srgbClr val="002060"/>
                </a:solidFill>
                <a:latin typeface="+mj-lt"/>
              </a:rPr>
              <a:t> be labelled.  </a:t>
            </a:r>
            <a:endParaRPr lang="en-US" sz="6000" b="1" dirty="0">
              <a:solidFill>
                <a:srgbClr val="002060"/>
              </a:solidFill>
              <a:latin typeface="+mj-lt"/>
            </a:endParaRPr>
          </a:p>
          <a:p>
            <a:pPr>
              <a:spcBef>
                <a:spcPts val="1600"/>
              </a:spcBef>
            </a:pPr>
            <a:r>
              <a:rPr lang="en-US" dirty="0">
                <a:solidFill>
                  <a:srgbClr val="002060"/>
                </a:solidFill>
                <a:latin typeface="+mj-lt"/>
              </a:rPr>
              <a:t>IMP that is supplied by pharmaceutical companies will be supplied with a label.</a:t>
            </a:r>
            <a:endParaRPr lang="en-US" sz="6000" dirty="0">
              <a:solidFill>
                <a:srgbClr val="002060"/>
              </a:solidFill>
              <a:latin typeface="+mj-lt"/>
            </a:endParaRPr>
          </a:p>
        </p:txBody>
      </p:sp>
    </p:spTree>
    <p:extLst>
      <p:ext uri="{BB962C8B-B14F-4D97-AF65-F5344CB8AC3E}">
        <p14:creationId xmlns:p14="http://schemas.microsoft.com/office/powerpoint/2010/main" val="1495522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D4590-BEF3-1BB1-CF07-A0DDB4F8DBA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9C216A-77BC-DA57-772C-F9228B9FAFE3}"/>
              </a:ext>
            </a:extLst>
          </p:cNvPr>
          <p:cNvSpPr>
            <a:spLocks noGrp="1"/>
          </p:cNvSpPr>
          <p:nvPr>
            <p:ph type="title"/>
          </p:nvPr>
        </p:nvSpPr>
        <p:spPr/>
        <p:txBody>
          <a:bodyPr/>
          <a:lstStyle/>
          <a:p>
            <a:r>
              <a:rPr lang="nl-NL" dirty="0">
                <a:solidFill>
                  <a:srgbClr val="002060"/>
                </a:solidFill>
                <a:latin typeface="+mn-lt"/>
              </a:rPr>
              <a:t>IMP Procedures</a:t>
            </a:r>
          </a:p>
        </p:txBody>
      </p:sp>
      <p:pic>
        <p:nvPicPr>
          <p:cNvPr id="4" name="Afbeelding 6">
            <a:extLst>
              <a:ext uri="{FF2B5EF4-FFF2-40B4-BE49-F238E27FC236}">
                <a16:creationId xmlns:a16="http://schemas.microsoft.com/office/drawing/2014/main" id="{483EA6E4-80B8-8A63-DBBD-38C3ABA703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49D15D19-039F-FE68-AF3B-51887759ABC1}"/>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F9A6F4D9-8A3F-DB96-2A9F-C210CC7A757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42</a:t>
            </a:r>
          </a:p>
        </p:txBody>
      </p:sp>
      <p:sp>
        <p:nvSpPr>
          <p:cNvPr id="8" name="Tijdelijke aanduiding voor inhoud 7">
            <a:extLst>
              <a:ext uri="{FF2B5EF4-FFF2-40B4-BE49-F238E27FC236}">
                <a16:creationId xmlns:a16="http://schemas.microsoft.com/office/drawing/2014/main" id="{8CD5ACB8-6FA9-FC3F-73E5-F49F5E30CB6A}"/>
              </a:ext>
            </a:extLst>
          </p:cNvPr>
          <p:cNvSpPr>
            <a:spLocks noGrp="1"/>
          </p:cNvSpPr>
          <p:nvPr>
            <p:ph idx="1"/>
          </p:nvPr>
        </p:nvSpPr>
        <p:spPr>
          <a:xfrm>
            <a:off x="696546" y="1714156"/>
            <a:ext cx="10515600" cy="4351338"/>
          </a:xfrm>
        </p:spPr>
        <p:txBody>
          <a:bodyPr>
            <a:normAutofit/>
          </a:bodyPr>
          <a:lstStyle/>
          <a:p>
            <a:pPr marL="0" indent="0" algn="just">
              <a:spcAft>
                <a:spcPts val="600"/>
              </a:spcAft>
              <a:buNone/>
            </a:pPr>
            <a:r>
              <a:rPr lang="en-US" sz="2400" dirty="0">
                <a:solidFill>
                  <a:srgbClr val="002060"/>
                </a:solidFill>
                <a:latin typeface="+mj-lt"/>
              </a:rPr>
              <a:t>Baloxavir &amp; Tocilizumab are provided by Roche from clinical trial stock and is supplied with clinical trial labelling.</a:t>
            </a:r>
          </a:p>
          <a:p>
            <a:pPr marL="0" indent="0" algn="just">
              <a:spcAft>
                <a:spcPts val="600"/>
              </a:spcAft>
              <a:buNone/>
            </a:pPr>
            <a:r>
              <a:rPr lang="en-US" sz="2400" dirty="0">
                <a:solidFill>
                  <a:srgbClr val="002060"/>
                </a:solidFill>
                <a:latin typeface="+mj-lt"/>
              </a:rPr>
              <a:t>All other IMP are from hospital stock.</a:t>
            </a:r>
          </a:p>
          <a:p>
            <a:pPr marL="0" indent="0" algn="just">
              <a:lnSpc>
                <a:spcPct val="150000"/>
              </a:lnSpc>
              <a:spcAft>
                <a:spcPts val="600"/>
              </a:spcAft>
              <a:buNone/>
            </a:pPr>
            <a:r>
              <a:rPr lang="en-US" sz="2400" b="1" dirty="0">
                <a:solidFill>
                  <a:srgbClr val="002060"/>
                </a:solidFill>
                <a:latin typeface="+mj-lt"/>
              </a:rPr>
              <a:t>For IMP from external suppliers (Roche): </a:t>
            </a:r>
          </a:p>
          <a:p>
            <a:pPr lvl="1" algn="just">
              <a:spcAft>
                <a:spcPts val="600"/>
              </a:spcAft>
              <a:buFontTx/>
              <a:buChar char="-"/>
            </a:pPr>
            <a:r>
              <a:rPr lang="en-US" sz="2000" dirty="0">
                <a:solidFill>
                  <a:srgbClr val="002060"/>
                </a:solidFill>
                <a:latin typeface="+mj-lt"/>
              </a:rPr>
              <a:t>Training on ordering, temperature and storage monitoring, drug accountability and destruction is provided prior to activation of domains. Study templates also provided.</a:t>
            </a:r>
          </a:p>
          <a:p>
            <a:pPr marL="0" indent="0" algn="just">
              <a:spcAft>
                <a:spcPts val="600"/>
              </a:spcAft>
              <a:buNone/>
            </a:pPr>
            <a:r>
              <a:rPr lang="en-US" sz="2400" b="1" dirty="0">
                <a:solidFill>
                  <a:srgbClr val="002060"/>
                </a:solidFill>
                <a:latin typeface="+mj-lt"/>
              </a:rPr>
              <a:t>For IMP from hospital stock: </a:t>
            </a:r>
            <a:r>
              <a:rPr lang="en-US" sz="2400" dirty="0">
                <a:solidFill>
                  <a:srgbClr val="002060"/>
                </a:solidFill>
                <a:latin typeface="+mj-lt"/>
              </a:rPr>
              <a:t>Site’s routine procedures to be followed for drug accountability, temperature monitoring and destruction</a:t>
            </a:r>
          </a:p>
          <a:p>
            <a:pPr lvl="1" algn="just">
              <a:spcAft>
                <a:spcPts val="600"/>
              </a:spcAft>
              <a:buFontTx/>
              <a:buChar char="-"/>
            </a:pPr>
            <a:r>
              <a:rPr lang="en-US" sz="2000" dirty="0">
                <a:solidFill>
                  <a:srgbClr val="002060"/>
                </a:solidFill>
                <a:latin typeface="+mj-lt"/>
              </a:rPr>
              <a:t>As long as information is clearly captured and accountability can be monitored from drug charts/medical notes</a:t>
            </a:r>
          </a:p>
        </p:txBody>
      </p:sp>
    </p:spTree>
    <p:extLst>
      <p:ext uri="{BB962C8B-B14F-4D97-AF65-F5344CB8AC3E}">
        <p14:creationId xmlns:p14="http://schemas.microsoft.com/office/powerpoint/2010/main" val="10546186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8899624"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cap="none" dirty="0">
                <a:solidFill>
                  <a:schemeClr val="bg1"/>
                </a:solidFill>
                <a:latin typeface="Calibri" panose="020F0502020204030204" pitchFamily="34" charset="0"/>
                <a:cs typeface="Calibri" panose="020F0502020204030204" pitchFamily="34" charset="0"/>
              </a:rPr>
              <a:t>Safety</a:t>
            </a:r>
            <a:endParaRPr lang="nl-NL" sz="54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r>
              <a:rPr lang="en-US" dirty="0"/>
              <a:t>43</a:t>
            </a:r>
          </a:p>
        </p:txBody>
      </p:sp>
      <p:pic>
        <p:nvPicPr>
          <p:cNvPr id="3" name="Picture 4">
            <a:extLst>
              <a:ext uri="{FF2B5EF4-FFF2-40B4-BE49-F238E27FC236}">
                <a16:creationId xmlns:a16="http://schemas.microsoft.com/office/drawing/2014/main" id="{B43F0D96-A399-465D-03DD-3EB27CA73D94}"/>
              </a:ext>
            </a:extLst>
          </p:cNvPr>
          <p:cNvPicPr>
            <a:picLocks noChangeAspect="1"/>
          </p:cNvPicPr>
          <p:nvPr/>
        </p:nvPicPr>
        <p:blipFill rotWithShape="1">
          <a:blip r:embed="rId4"/>
          <a:srcRect l="15265" t="22829" r="57837" b="20919"/>
          <a:stretch/>
        </p:blipFill>
        <p:spPr>
          <a:xfrm>
            <a:off x="856087" y="2328414"/>
            <a:ext cx="1504342"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4B6D66C1-8C87-D284-FE19-6704C41A0D90}"/>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6882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EA9F2-C706-25ED-A74A-3CFDC76FEA4E}"/>
            </a:ext>
          </a:extLst>
        </p:cNvPr>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634E86BA-02F4-1C4D-906A-066FCD0C67BD}"/>
              </a:ext>
            </a:extLst>
          </p:cNvPr>
          <p:cNvSpPr>
            <a:spLocks noGrp="1"/>
          </p:cNvSpPr>
          <p:nvPr>
            <p:ph idx="1"/>
          </p:nvPr>
        </p:nvSpPr>
        <p:spPr>
          <a:xfrm>
            <a:off x="833755" y="1690688"/>
            <a:ext cx="10515600" cy="4525089"/>
          </a:xfrm>
        </p:spPr>
        <p:txBody>
          <a:bodyPr>
            <a:normAutofit/>
          </a:bodyPr>
          <a:lstStyle/>
          <a:p>
            <a:pPr marL="0" indent="0">
              <a:buNone/>
            </a:pPr>
            <a:r>
              <a:rPr lang="en-US" sz="2400" dirty="0">
                <a:solidFill>
                  <a:srgbClr val="002060"/>
                </a:solidFill>
                <a:latin typeface="+mj-lt"/>
              </a:rPr>
              <a:t>Safety event definitions were updated in the protocol.</a:t>
            </a:r>
          </a:p>
          <a:p>
            <a:pPr marL="0" indent="0">
              <a:buNone/>
            </a:pPr>
            <a:br>
              <a:rPr lang="en-US" sz="2400" b="1" dirty="0">
                <a:solidFill>
                  <a:srgbClr val="002060"/>
                </a:solidFill>
                <a:latin typeface="+mj-lt"/>
              </a:rPr>
            </a:br>
            <a:r>
              <a:rPr lang="en-US" sz="2400" b="1" dirty="0">
                <a:solidFill>
                  <a:srgbClr val="002060"/>
                </a:solidFill>
                <a:latin typeface="+mj-lt"/>
              </a:rPr>
              <a:t>Reminder: </a:t>
            </a:r>
            <a:r>
              <a:rPr lang="en-US" sz="2400" dirty="0">
                <a:solidFill>
                  <a:srgbClr val="002060"/>
                </a:solidFill>
                <a:latin typeface="+mj-lt"/>
              </a:rPr>
              <a:t>Only protocol defined SAEs need to be reported </a:t>
            </a:r>
          </a:p>
          <a:p>
            <a:pPr lvl="1"/>
            <a:r>
              <a:rPr lang="en-US" sz="1800" dirty="0">
                <a:solidFill>
                  <a:srgbClr val="002060"/>
                </a:solidFill>
                <a:latin typeface="+mj-lt"/>
              </a:rPr>
              <a:t>1. SAEs </a:t>
            </a:r>
            <a:r>
              <a:rPr lang="en-US" sz="1800" dirty="0">
                <a:solidFill>
                  <a:srgbClr val="002060"/>
                </a:solidFill>
                <a:latin typeface="+mj-lt"/>
                <a:cs typeface="Arial" panose="020B0604020202020204" pitchFamily="34" charset="0"/>
              </a:rPr>
              <a:t>deemed to be possibly, probably or definitely related to study treatment / participation.</a:t>
            </a:r>
          </a:p>
          <a:p>
            <a:pPr lvl="1"/>
            <a:r>
              <a:rPr lang="en-US" sz="1800" dirty="0">
                <a:solidFill>
                  <a:srgbClr val="002060"/>
                </a:solidFill>
                <a:latin typeface="+mj-lt"/>
              </a:rPr>
              <a:t>2. Pre-specified SAEs listed in the DSAs</a:t>
            </a:r>
            <a:endParaRPr lang="en-US" sz="1800" dirty="0">
              <a:solidFill>
                <a:srgbClr val="002060"/>
              </a:solidFill>
              <a:latin typeface="+mj-lt"/>
              <a:cs typeface="Arial" panose="020B0604020202020204" pitchFamily="34" charset="0"/>
            </a:endParaRPr>
          </a:p>
          <a:p>
            <a:pPr marL="0" indent="0">
              <a:buNone/>
            </a:pPr>
            <a:br>
              <a:rPr lang="en-US" sz="2400" b="1" dirty="0">
                <a:solidFill>
                  <a:srgbClr val="002060"/>
                </a:solidFill>
                <a:latin typeface="+mj-lt"/>
              </a:rPr>
            </a:br>
            <a:r>
              <a:rPr lang="en-US" sz="2400" b="1" dirty="0">
                <a:solidFill>
                  <a:srgbClr val="002060"/>
                </a:solidFill>
                <a:latin typeface="+mj-lt"/>
              </a:rPr>
              <a:t>Reminder: </a:t>
            </a:r>
            <a:r>
              <a:rPr lang="en-US" sz="2400" dirty="0">
                <a:solidFill>
                  <a:srgbClr val="002060"/>
                </a:solidFill>
                <a:latin typeface="+mj-lt"/>
              </a:rPr>
              <a:t>It is expected that site investigators make an initial (documented) assessment on event severity, relatedness and expectedness: </a:t>
            </a:r>
            <a:endParaRPr lang="en-US" sz="2400" dirty="0">
              <a:solidFill>
                <a:srgbClr val="002060"/>
              </a:solidFill>
              <a:highlight>
                <a:srgbClr val="FFFF00"/>
              </a:highlight>
              <a:latin typeface="+mj-lt"/>
            </a:endParaRPr>
          </a:p>
          <a:p>
            <a:pPr lvl="1"/>
            <a:r>
              <a:rPr lang="en-US" sz="1800" dirty="0">
                <a:solidFill>
                  <a:srgbClr val="002060"/>
                </a:solidFill>
                <a:latin typeface="+mj-lt"/>
              </a:rPr>
              <a:t>An SAE is considered ‘expected’ if the nature and severity of the event is consistent with the current approved version of the reference safety information (</a:t>
            </a:r>
            <a:r>
              <a:rPr lang="en-US" sz="1800" dirty="0" err="1">
                <a:solidFill>
                  <a:srgbClr val="002060"/>
                </a:solidFill>
                <a:latin typeface="+mj-lt"/>
              </a:rPr>
              <a:t>SmPCs</a:t>
            </a:r>
            <a:r>
              <a:rPr lang="en-US" sz="1800" dirty="0">
                <a:solidFill>
                  <a:srgbClr val="002060"/>
                </a:solidFill>
                <a:latin typeface="+mj-lt"/>
              </a:rPr>
              <a:t>).</a:t>
            </a:r>
          </a:p>
          <a:p>
            <a:pPr lvl="1"/>
            <a:r>
              <a:rPr lang="en-US" sz="1800" dirty="0">
                <a:solidFill>
                  <a:srgbClr val="002060"/>
                </a:solidFill>
                <a:latin typeface="+mj-lt"/>
              </a:rPr>
              <a:t>Expectedness should be assessed “from the perspective of previously observed, not on the basis of what might be anticipated from the pharmacological properties of a medicinal product” (ICH E2A, 1994).</a:t>
            </a:r>
          </a:p>
        </p:txBody>
      </p:sp>
      <p:sp>
        <p:nvSpPr>
          <p:cNvPr id="2" name="Titel 1">
            <a:extLst>
              <a:ext uri="{FF2B5EF4-FFF2-40B4-BE49-F238E27FC236}">
                <a16:creationId xmlns:a16="http://schemas.microsoft.com/office/drawing/2014/main" id="{7FFCECB3-4856-3006-334D-14C65939A1BF}"/>
              </a:ext>
            </a:extLst>
          </p:cNvPr>
          <p:cNvSpPr>
            <a:spLocks noGrp="1"/>
          </p:cNvSpPr>
          <p:nvPr>
            <p:ph type="title"/>
          </p:nvPr>
        </p:nvSpPr>
        <p:spPr/>
        <p:txBody>
          <a:bodyPr/>
          <a:lstStyle/>
          <a:p>
            <a:r>
              <a:rPr lang="nl-NL" dirty="0">
                <a:solidFill>
                  <a:srgbClr val="002060"/>
                </a:solidFill>
                <a:latin typeface="+mn-lt"/>
              </a:rPr>
              <a:t>Safety Reporting</a:t>
            </a:r>
          </a:p>
        </p:txBody>
      </p:sp>
      <p:pic>
        <p:nvPicPr>
          <p:cNvPr id="4" name="Afbeelding 6">
            <a:extLst>
              <a:ext uri="{FF2B5EF4-FFF2-40B4-BE49-F238E27FC236}">
                <a16:creationId xmlns:a16="http://schemas.microsoft.com/office/drawing/2014/main" id="{13BA8C7B-C1CB-607D-373D-80DB53C67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78F4E630-F7ED-8B19-940A-2CE7E465ACA1}"/>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3DCCF0A8-853D-D962-2D80-0BB5BC91C637}"/>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44</a:t>
            </a:r>
          </a:p>
        </p:txBody>
      </p:sp>
    </p:spTree>
    <p:extLst>
      <p:ext uri="{BB962C8B-B14F-4D97-AF65-F5344CB8AC3E}">
        <p14:creationId xmlns:p14="http://schemas.microsoft.com/office/powerpoint/2010/main" val="555544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8899624"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dirty="0" err="1">
                <a:solidFill>
                  <a:schemeClr val="bg1"/>
                </a:solidFill>
                <a:latin typeface="Calibri" panose="020F0502020204030204" pitchFamily="34" charset="0"/>
                <a:cs typeface="Calibri" panose="020F0502020204030204" pitchFamily="34" charset="0"/>
              </a:rPr>
              <a:t>I</a:t>
            </a:r>
            <a:r>
              <a:rPr lang="nl-NL" sz="5400" cap="none" dirty="0" err="1">
                <a:solidFill>
                  <a:schemeClr val="bg1"/>
                </a:solidFill>
                <a:latin typeface="Calibri" panose="020F0502020204030204" pitchFamily="34" charset="0"/>
                <a:cs typeface="Calibri" panose="020F0502020204030204" pitchFamily="34" charset="0"/>
              </a:rPr>
              <a:t>nformed</a:t>
            </a:r>
            <a:r>
              <a:rPr lang="nl-NL" sz="5400" cap="none" dirty="0">
                <a:solidFill>
                  <a:schemeClr val="bg1"/>
                </a:solidFill>
                <a:latin typeface="Calibri" panose="020F0502020204030204" pitchFamily="34" charset="0"/>
                <a:cs typeface="Calibri" panose="020F0502020204030204" pitchFamily="34" charset="0"/>
              </a:rPr>
              <a:t> Consent</a:t>
            </a:r>
            <a:endParaRPr lang="nl-NL" sz="54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r>
              <a:rPr lang="en-US" dirty="0"/>
              <a:t>45</a:t>
            </a:r>
          </a:p>
        </p:txBody>
      </p:sp>
      <p:pic>
        <p:nvPicPr>
          <p:cNvPr id="3" name="Picture 4">
            <a:extLst>
              <a:ext uri="{FF2B5EF4-FFF2-40B4-BE49-F238E27FC236}">
                <a16:creationId xmlns:a16="http://schemas.microsoft.com/office/drawing/2014/main" id="{B43F0D96-A399-465D-03DD-3EB27CA73D94}"/>
              </a:ext>
            </a:extLst>
          </p:cNvPr>
          <p:cNvPicPr>
            <a:picLocks noChangeAspect="1"/>
          </p:cNvPicPr>
          <p:nvPr/>
        </p:nvPicPr>
        <p:blipFill rotWithShape="1">
          <a:blip r:embed="rId4"/>
          <a:srcRect l="15265" t="22829" r="57837" b="20919"/>
          <a:stretch/>
        </p:blipFill>
        <p:spPr>
          <a:xfrm>
            <a:off x="856087" y="2328414"/>
            <a:ext cx="1504342"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4B6D66C1-8C87-D284-FE19-6704C41A0D90}"/>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5777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7BA5D-86A7-A524-7901-3651BAC8FC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00D977-5326-6016-D394-BFC2068846C9}"/>
              </a:ext>
            </a:extLst>
          </p:cNvPr>
          <p:cNvSpPr>
            <a:spLocks noGrp="1"/>
          </p:cNvSpPr>
          <p:nvPr>
            <p:ph type="title"/>
          </p:nvPr>
        </p:nvSpPr>
        <p:spPr/>
        <p:txBody>
          <a:bodyPr/>
          <a:lstStyle/>
          <a:p>
            <a:r>
              <a:rPr lang="nl-NL" dirty="0" err="1">
                <a:solidFill>
                  <a:srgbClr val="002060"/>
                </a:solidFill>
                <a:latin typeface="+mn-lt"/>
              </a:rPr>
              <a:t>Informed</a:t>
            </a:r>
            <a:r>
              <a:rPr lang="nl-NL" dirty="0">
                <a:solidFill>
                  <a:srgbClr val="002060"/>
                </a:solidFill>
                <a:latin typeface="+mn-lt"/>
              </a:rPr>
              <a:t> Consent</a:t>
            </a:r>
          </a:p>
        </p:txBody>
      </p:sp>
      <p:pic>
        <p:nvPicPr>
          <p:cNvPr id="4" name="Afbeelding 6">
            <a:extLst>
              <a:ext uri="{FF2B5EF4-FFF2-40B4-BE49-F238E27FC236}">
                <a16:creationId xmlns:a16="http://schemas.microsoft.com/office/drawing/2014/main" id="{CCC1577E-27AE-F493-EFA7-18B5A0C4EC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7F332EA1-6F55-5274-102B-F95CB80C7ABB}"/>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41C26AC7-53F6-D25B-379B-0BE1C0BE661D}"/>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46</a:t>
            </a:r>
          </a:p>
        </p:txBody>
      </p:sp>
      <p:pic>
        <p:nvPicPr>
          <p:cNvPr id="5" name="Picture 5" descr="A diagram of a procedure&#10;&#10;AI-generated content may be incorrect.">
            <a:extLst>
              <a:ext uri="{FF2B5EF4-FFF2-40B4-BE49-F238E27FC236}">
                <a16:creationId xmlns:a16="http://schemas.microsoft.com/office/drawing/2014/main" id="{CB9A0595-C7E5-55F9-DE68-968DAA646A6E}"/>
              </a:ext>
            </a:extLst>
          </p:cNvPr>
          <p:cNvPicPr>
            <a:picLocks noChangeAspect="1"/>
          </p:cNvPicPr>
          <p:nvPr/>
        </p:nvPicPr>
        <p:blipFill>
          <a:blip r:embed="rId5"/>
          <a:srcRect t="12337" b="10155"/>
          <a:stretch>
            <a:fillRect/>
          </a:stretch>
        </p:blipFill>
        <p:spPr>
          <a:xfrm>
            <a:off x="5812315" y="2846682"/>
            <a:ext cx="5755907" cy="3713691"/>
          </a:xfrm>
          <a:prstGeom prst="rect">
            <a:avLst/>
          </a:prstGeom>
          <a:ln>
            <a:solidFill>
              <a:schemeClr val="tx1"/>
            </a:solidFill>
          </a:ln>
        </p:spPr>
      </p:pic>
      <p:sp>
        <p:nvSpPr>
          <p:cNvPr id="9" name="TextBox 1">
            <a:extLst>
              <a:ext uri="{FF2B5EF4-FFF2-40B4-BE49-F238E27FC236}">
                <a16:creationId xmlns:a16="http://schemas.microsoft.com/office/drawing/2014/main" id="{6AAD4F9F-C315-76A0-0867-7468C51FE248}"/>
              </a:ext>
            </a:extLst>
          </p:cNvPr>
          <p:cNvSpPr txBox="1"/>
          <p:nvPr/>
        </p:nvSpPr>
        <p:spPr>
          <a:xfrm>
            <a:off x="719137" y="3273869"/>
            <a:ext cx="5030398" cy="2837700"/>
          </a:xfrm>
          <a:prstGeom prst="rect">
            <a:avLst/>
          </a:prstGeom>
          <a:noFill/>
          <a:ln>
            <a:solidFill>
              <a:schemeClr val="tx1"/>
            </a:solidFill>
          </a:ln>
        </p:spPr>
        <p:txBody>
          <a:bodyPr wrap="square" rtlCol="0">
            <a:spAutoFit/>
          </a:bodyPr>
          <a:lstStyle/>
          <a:p>
            <a:r>
              <a:rPr lang="nl-NL" sz="1600" b="1" dirty="0">
                <a:solidFill>
                  <a:srgbClr val="C00000"/>
                </a:solidFill>
                <a:latin typeface="+mj-lt"/>
              </a:rPr>
              <a:t>* </a:t>
            </a:r>
            <a:r>
              <a:rPr lang="nl-NL" sz="1600" b="1" dirty="0" err="1">
                <a:solidFill>
                  <a:srgbClr val="C00000"/>
                </a:solidFill>
                <a:latin typeface="+mj-lt"/>
              </a:rPr>
              <a:t>Prospective</a:t>
            </a:r>
            <a:r>
              <a:rPr lang="nl-NL" sz="1600" b="1" dirty="0">
                <a:solidFill>
                  <a:srgbClr val="C00000"/>
                </a:solidFill>
                <a:latin typeface="+mj-lt"/>
              </a:rPr>
              <a:t> </a:t>
            </a:r>
            <a:r>
              <a:rPr lang="nl-NL" sz="1600" b="1" dirty="0" err="1">
                <a:solidFill>
                  <a:srgbClr val="C00000"/>
                </a:solidFill>
                <a:latin typeface="+mj-lt"/>
              </a:rPr>
              <a:t>patient</a:t>
            </a:r>
            <a:r>
              <a:rPr lang="nl-NL" sz="1600" b="1" dirty="0">
                <a:solidFill>
                  <a:srgbClr val="C00000"/>
                </a:solidFill>
                <a:latin typeface="+mj-lt"/>
              </a:rPr>
              <a:t> consent </a:t>
            </a:r>
            <a:r>
              <a:rPr lang="nl-NL" sz="1600" dirty="0">
                <a:solidFill>
                  <a:srgbClr val="002060"/>
                </a:solidFill>
                <a:latin typeface="+mj-lt"/>
              </a:rPr>
              <a:t>is </a:t>
            </a:r>
            <a:r>
              <a:rPr lang="nl-NL" sz="1600" dirty="0" err="1">
                <a:solidFill>
                  <a:srgbClr val="002060"/>
                </a:solidFill>
                <a:latin typeface="+mj-lt"/>
              </a:rPr>
              <a:t>the</a:t>
            </a:r>
            <a:r>
              <a:rPr lang="nl-NL" sz="1600" dirty="0">
                <a:solidFill>
                  <a:srgbClr val="002060"/>
                </a:solidFill>
                <a:latin typeface="+mj-lt"/>
              </a:rPr>
              <a:t> default consent type.</a:t>
            </a:r>
          </a:p>
          <a:p>
            <a:endParaRPr lang="nl-NL" sz="1600" dirty="0">
              <a:solidFill>
                <a:srgbClr val="002060"/>
              </a:solidFill>
              <a:latin typeface="+mj-lt"/>
            </a:endParaRPr>
          </a:p>
          <a:p>
            <a:r>
              <a:rPr lang="nl-NL" sz="1600" b="1" dirty="0">
                <a:solidFill>
                  <a:srgbClr val="C00000"/>
                </a:solidFill>
                <a:latin typeface="+mj-lt"/>
              </a:rPr>
              <a:t>** In case of verbal/telephone consent, </a:t>
            </a:r>
            <a:r>
              <a:rPr lang="nl-NL" sz="1600" dirty="0">
                <a:solidFill>
                  <a:srgbClr val="002060"/>
                </a:solidFill>
                <a:latin typeface="+mj-lt"/>
              </a:rPr>
              <a:t>the witness should be impartial (not involved in the trial). Alternative methods for consent include watching a video, or summary IS.</a:t>
            </a:r>
          </a:p>
          <a:p>
            <a:endParaRPr lang="nl-NL" sz="1600" dirty="0">
              <a:solidFill>
                <a:srgbClr val="002060"/>
              </a:solidFill>
              <a:latin typeface="+mj-lt"/>
            </a:endParaRPr>
          </a:p>
          <a:p>
            <a:pPr lvl="0" defTabSz="488950">
              <a:lnSpc>
                <a:spcPct val="90000"/>
              </a:lnSpc>
              <a:spcBef>
                <a:spcPct val="0"/>
              </a:spcBef>
              <a:spcAft>
                <a:spcPct val="35000"/>
              </a:spcAft>
            </a:pPr>
            <a:r>
              <a:rPr lang="nl-NL" sz="1600" b="1" dirty="0">
                <a:solidFill>
                  <a:srgbClr val="C00000"/>
                </a:solidFill>
                <a:latin typeface="+mj-lt"/>
              </a:rPr>
              <a:t>*** Order of Legal Representative priority: </a:t>
            </a:r>
            <a:endParaRPr lang="en-NL" sz="1600" b="1" dirty="0">
              <a:solidFill>
                <a:srgbClr val="C00000"/>
              </a:solidFill>
              <a:latin typeface="+mj-lt"/>
            </a:endParaRPr>
          </a:p>
          <a:p>
            <a:pPr marL="800100" lvl="2" indent="-342900" defTabSz="400050">
              <a:lnSpc>
                <a:spcPct val="90000"/>
              </a:lnSpc>
              <a:spcBef>
                <a:spcPct val="0"/>
              </a:spcBef>
              <a:spcAft>
                <a:spcPct val="15000"/>
              </a:spcAft>
              <a:buFont typeface="+mj-lt"/>
              <a:buAutoNum type="arabicPeriod"/>
            </a:pPr>
            <a:r>
              <a:rPr lang="nl-NL" sz="1600" dirty="0">
                <a:solidFill>
                  <a:srgbClr val="002060"/>
                </a:solidFill>
                <a:latin typeface="+mj-lt"/>
              </a:rPr>
              <a:t>Legal rep appointed by court (adults/children) or parent (children)</a:t>
            </a:r>
          </a:p>
          <a:p>
            <a:pPr marL="800100" lvl="2" indent="-342900" defTabSz="400050">
              <a:lnSpc>
                <a:spcPct val="90000"/>
              </a:lnSpc>
              <a:spcBef>
                <a:spcPct val="0"/>
              </a:spcBef>
              <a:spcAft>
                <a:spcPct val="15000"/>
              </a:spcAft>
              <a:buFont typeface="+mj-lt"/>
              <a:buAutoNum type="arabicPeriod"/>
            </a:pPr>
            <a:r>
              <a:rPr lang="nl-NL" sz="1600" dirty="0">
                <a:solidFill>
                  <a:srgbClr val="002060"/>
                </a:solidFill>
                <a:latin typeface="+mj-lt"/>
              </a:rPr>
              <a:t>Personal Legal Rep (adults)</a:t>
            </a:r>
          </a:p>
          <a:p>
            <a:pPr marL="800100" lvl="2" indent="-342900" defTabSz="400050">
              <a:lnSpc>
                <a:spcPct val="90000"/>
              </a:lnSpc>
              <a:spcBef>
                <a:spcPct val="0"/>
              </a:spcBef>
              <a:spcAft>
                <a:spcPct val="15000"/>
              </a:spcAft>
              <a:buFont typeface="+mj-lt"/>
              <a:buAutoNum type="arabicPeriod"/>
            </a:pPr>
            <a:r>
              <a:rPr lang="nl-NL" sz="1600" dirty="0">
                <a:solidFill>
                  <a:srgbClr val="002060"/>
                </a:solidFill>
                <a:latin typeface="+mj-lt"/>
              </a:rPr>
              <a:t>Professional Leg Rep (adult/children)</a:t>
            </a:r>
            <a:endParaRPr lang="en-NL" sz="1600" dirty="0">
              <a:solidFill>
                <a:srgbClr val="002060"/>
              </a:solidFill>
              <a:latin typeface="+mj-lt"/>
            </a:endParaRPr>
          </a:p>
        </p:txBody>
      </p:sp>
      <p:sp>
        <p:nvSpPr>
          <p:cNvPr id="7" name="Tekstvak 6">
            <a:extLst>
              <a:ext uri="{FF2B5EF4-FFF2-40B4-BE49-F238E27FC236}">
                <a16:creationId xmlns:a16="http://schemas.microsoft.com/office/drawing/2014/main" id="{E77BCE87-9EA7-C6C4-DA1D-2E82DB3C6D1E}"/>
              </a:ext>
            </a:extLst>
          </p:cNvPr>
          <p:cNvSpPr txBox="1"/>
          <p:nvPr/>
        </p:nvSpPr>
        <p:spPr>
          <a:xfrm>
            <a:off x="719137" y="1521119"/>
            <a:ext cx="10753725" cy="1328569"/>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j-lt"/>
                <a:ea typeface="+mn-ea"/>
                <a:cs typeface="+mn-cs"/>
              </a:rPr>
              <a:t>Obtaining Informed Consent in an emergency setting is now described in the </a:t>
            </a:r>
            <a:r>
              <a:rPr kumimoji="0" lang="en-US" sz="2000" b="1" i="0" u="none" strike="noStrike" kern="1200" cap="none" spc="0" normalizeH="0" baseline="0" noProof="0" dirty="0">
                <a:ln>
                  <a:noFill/>
                </a:ln>
                <a:solidFill>
                  <a:srgbClr val="002060"/>
                </a:solidFill>
                <a:effectLst/>
                <a:uLnTx/>
                <a:uFillTx/>
                <a:latin typeface="+mj-lt"/>
                <a:ea typeface="+mn-ea"/>
                <a:cs typeface="+mn-cs"/>
              </a:rPr>
              <a:t>EU RSA V4 </a:t>
            </a:r>
            <a:r>
              <a:rPr kumimoji="0" lang="en-US" sz="2000" b="0" i="0" u="none" strike="noStrike" kern="1200" cap="none" spc="0" normalizeH="0" baseline="0" noProof="0" dirty="0">
                <a:ln>
                  <a:noFill/>
                </a:ln>
                <a:solidFill>
                  <a:srgbClr val="002060"/>
                </a:solidFill>
                <a:effectLst/>
                <a:uLnTx/>
                <a:uFillTx/>
                <a:latin typeface="+mj-lt"/>
                <a:ea typeface="+mn-ea"/>
                <a:cs typeface="+mn-cs"/>
              </a:rPr>
              <a:t>for all countries and aligned with CTR requirements.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1" i="0" u="none" strike="noStrike" kern="1200" cap="none" spc="0" normalizeH="0" baseline="0" noProof="0" dirty="0">
                <a:ln>
                  <a:noFill/>
                </a:ln>
                <a:solidFill>
                  <a:srgbClr val="002060"/>
                </a:solidFill>
                <a:effectLst/>
                <a:uLnTx/>
                <a:uFillTx/>
                <a:latin typeface="+mj-lt"/>
                <a:ea typeface="+mn-ea"/>
                <a:cs typeface="Calibri" panose="020F0502020204030204" pitchFamily="34" charset="0"/>
              </a:rPr>
              <a:t>EU RSA: </a:t>
            </a:r>
            <a:r>
              <a:rPr lang="nl-NL" sz="2000" b="1" dirty="0">
                <a:solidFill>
                  <a:srgbClr val="002060"/>
                </a:solidFill>
                <a:latin typeface="+mj-lt"/>
                <a:cs typeface="Calibri" panose="020F0502020204030204" pitchFamily="34" charset="0"/>
              </a:rPr>
              <a:t>UK Country Annex </a:t>
            </a:r>
            <a:r>
              <a:rPr lang="nl-NL" sz="2000" dirty="0">
                <a:solidFill>
                  <a:srgbClr val="002060"/>
                </a:solidFill>
                <a:latin typeface="+mj-lt"/>
                <a:cs typeface="Calibri" panose="020F0502020204030204" pitchFamily="34" charset="0"/>
              </a:rPr>
              <a:t>lists approved consent types and procedures, as described in refresher training session. </a:t>
            </a:r>
            <a:endParaRPr kumimoji="0" lang="en-US" sz="2400" i="0" u="none" strike="noStrike" kern="1200" cap="none" spc="0" normalizeH="0" baseline="0" noProof="0" dirty="0">
              <a:ln>
                <a:noFill/>
              </a:ln>
              <a:solidFill>
                <a:srgbClr val="002060"/>
              </a:solidFill>
              <a:effectLst/>
              <a:uLnTx/>
              <a:uFillTx/>
              <a:latin typeface="+mj-lt"/>
              <a:ea typeface="+mn-ea"/>
              <a:cs typeface="+mn-cs"/>
            </a:endParaRPr>
          </a:p>
        </p:txBody>
      </p:sp>
    </p:spTree>
    <p:extLst>
      <p:ext uri="{BB962C8B-B14F-4D97-AF65-F5344CB8AC3E}">
        <p14:creationId xmlns:p14="http://schemas.microsoft.com/office/powerpoint/2010/main" val="780551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8899624"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kern="1200" dirty="0">
                <a:solidFill>
                  <a:schemeClr val="bg1"/>
                </a:solidFill>
                <a:effectLst/>
                <a:latin typeface="+mj-lt"/>
                <a:ea typeface="+mn-ea"/>
                <a:cs typeface="+mn-cs"/>
              </a:rPr>
              <a:t>ICH-GCP</a:t>
            </a:r>
            <a:endParaRPr lang="nl-NL" sz="5400" dirty="0">
              <a:solidFill>
                <a:schemeClr val="bg1"/>
              </a:solidFill>
              <a:highlight>
                <a:srgbClr val="FFFF00"/>
              </a:highlight>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475CC">
                    <a:lumMod val="75000"/>
                    <a:lumOff val="25000"/>
                  </a:srgbClr>
                </a:solidFill>
                <a:effectLst/>
                <a:uLnTx/>
                <a:uFillTx/>
                <a:latin typeface="Gill Sans MT" panose="020B0502020104020203"/>
                <a:ea typeface="+mn-ea"/>
                <a:cs typeface="+mn-cs"/>
              </a:rPr>
              <a:t>47</a:t>
            </a:r>
          </a:p>
        </p:txBody>
      </p:sp>
      <p:pic>
        <p:nvPicPr>
          <p:cNvPr id="3" name="Picture 4">
            <a:extLst>
              <a:ext uri="{FF2B5EF4-FFF2-40B4-BE49-F238E27FC236}">
                <a16:creationId xmlns:a16="http://schemas.microsoft.com/office/drawing/2014/main" id="{27EBF1A9-E95D-0A06-2C6D-9118AC936FBF}"/>
              </a:ext>
            </a:extLst>
          </p:cNvPr>
          <p:cNvPicPr>
            <a:picLocks noChangeAspect="1"/>
          </p:cNvPicPr>
          <p:nvPr/>
        </p:nvPicPr>
        <p:blipFill rotWithShape="1">
          <a:blip r:embed="rId4"/>
          <a:srcRect l="15265" t="22829" r="58851" b="20919"/>
          <a:stretch/>
        </p:blipFill>
        <p:spPr>
          <a:xfrm>
            <a:off x="856086" y="2328414"/>
            <a:ext cx="1447635"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F9FE8F9D-E5A4-9A00-400B-96647AA75F77}"/>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6658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FB83F70-14B4-8852-EF52-580D3E9C62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982F8F-D562-5577-2B16-DC77782038E8}"/>
              </a:ext>
            </a:extLst>
          </p:cNvPr>
          <p:cNvSpPr>
            <a:spLocks noGrp="1"/>
          </p:cNvSpPr>
          <p:nvPr>
            <p:ph type="title"/>
          </p:nvPr>
        </p:nvSpPr>
        <p:spPr/>
        <p:txBody>
          <a:bodyPr/>
          <a:lstStyle/>
          <a:p>
            <a:r>
              <a:rPr lang="en-GB" dirty="0">
                <a:solidFill>
                  <a:srgbClr val="002060"/>
                </a:solidFill>
                <a:latin typeface="+mn-lt"/>
              </a:rPr>
              <a:t>SM04 - Timelines</a:t>
            </a:r>
            <a:endParaRPr lang="nl-NL" dirty="0">
              <a:solidFill>
                <a:srgbClr val="002060"/>
              </a:solidFill>
              <a:latin typeface="+mn-lt"/>
            </a:endParaRPr>
          </a:p>
        </p:txBody>
      </p:sp>
      <p:pic>
        <p:nvPicPr>
          <p:cNvPr id="4" name="Afbeelding 6">
            <a:extLst>
              <a:ext uri="{FF2B5EF4-FFF2-40B4-BE49-F238E27FC236}">
                <a16:creationId xmlns:a16="http://schemas.microsoft.com/office/drawing/2014/main" id="{C8FD3A01-E401-C49D-B2CE-D20BC351A5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29DBE58D-99AA-9C1D-4EAD-A4604C06FCF3}"/>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43A3DC89-D7FE-64AF-2A87-DE7768AD63AE}"/>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1983A8-84E0-40F4-8AD0-C302BFDFC09F}" type="slidenum">
              <a:rPr lang="en-AU" smtClean="0"/>
              <a:pPr/>
              <a:t>6</a:t>
            </a:fld>
            <a:endParaRPr lang="en-AU" dirty="0"/>
          </a:p>
        </p:txBody>
      </p:sp>
      <p:sp>
        <p:nvSpPr>
          <p:cNvPr id="5" name="Text Placeholder 4">
            <a:extLst>
              <a:ext uri="{FF2B5EF4-FFF2-40B4-BE49-F238E27FC236}">
                <a16:creationId xmlns:a16="http://schemas.microsoft.com/office/drawing/2014/main" id="{BEBC171A-F4DC-94CB-9BD0-AFE429FAD4E3}"/>
              </a:ext>
            </a:extLst>
          </p:cNvPr>
          <p:cNvSpPr txBox="1">
            <a:spLocks/>
          </p:cNvSpPr>
          <p:nvPr/>
        </p:nvSpPr>
        <p:spPr>
          <a:xfrm>
            <a:off x="833755" y="1606508"/>
            <a:ext cx="9968925" cy="1022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rPr>
              <a:t>An accelerated review for the addition of Dutch sites.</a:t>
            </a:r>
          </a:p>
        </p:txBody>
      </p:sp>
      <p:pic>
        <p:nvPicPr>
          <p:cNvPr id="7" name="Tijdelijke aanduiding voor inhoud 6" descr="Agendapagina met een pen bovenaan">
            <a:extLst>
              <a:ext uri="{FF2B5EF4-FFF2-40B4-BE49-F238E27FC236}">
                <a16:creationId xmlns:a16="http://schemas.microsoft.com/office/drawing/2014/main" id="{C3BD3452-25A5-AABC-4BAD-F780A1F338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183" y="2356850"/>
            <a:ext cx="4159250" cy="2765425"/>
          </a:xfrm>
          <a:prstGeom prst="rect">
            <a:avLst/>
          </a:prstGeom>
          <a:noFill/>
        </p:spPr>
      </p:pic>
      <p:sp>
        <p:nvSpPr>
          <p:cNvPr id="9" name="Content Placeholder 3">
            <a:extLst>
              <a:ext uri="{FF2B5EF4-FFF2-40B4-BE49-F238E27FC236}">
                <a16:creationId xmlns:a16="http://schemas.microsoft.com/office/drawing/2014/main" id="{941FCAB0-A646-9697-EB57-BC9232A081C0}"/>
              </a:ext>
            </a:extLst>
          </p:cNvPr>
          <p:cNvSpPr txBox="1">
            <a:spLocks/>
          </p:cNvSpPr>
          <p:nvPr/>
        </p:nvSpPr>
        <p:spPr>
          <a:xfrm>
            <a:off x="5383530" y="2695903"/>
            <a:ext cx="5419150" cy="3953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solidFill>
                  <a:srgbClr val="002060"/>
                </a:solidFill>
              </a:rPr>
              <a:t>Nov 2025</a:t>
            </a:r>
          </a:p>
          <a:p>
            <a:pPr>
              <a:spcBef>
                <a:spcPts val="0"/>
              </a:spcBef>
            </a:pPr>
            <a:r>
              <a:rPr lang="en-US" sz="2400" dirty="0">
                <a:solidFill>
                  <a:srgbClr val="002060"/>
                </a:solidFill>
              </a:rPr>
              <a:t>Submission SM4 in CTIS of only Dutch new sites and PI changes</a:t>
            </a:r>
          </a:p>
          <a:p>
            <a:pPr>
              <a:spcBef>
                <a:spcPts val="0"/>
              </a:spcBef>
            </a:pPr>
            <a:r>
              <a:rPr lang="en-US" sz="2400" dirty="0">
                <a:solidFill>
                  <a:srgbClr val="002060"/>
                </a:solidFill>
              </a:rPr>
              <a:t>Approval within one week</a:t>
            </a:r>
          </a:p>
        </p:txBody>
      </p:sp>
    </p:spTree>
    <p:extLst>
      <p:ext uri="{BB962C8B-B14F-4D97-AF65-F5344CB8AC3E}">
        <p14:creationId xmlns:p14="http://schemas.microsoft.com/office/powerpoint/2010/main" val="3314917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p:txBody>
          <a:bodyPr>
            <a:normAutofit/>
          </a:bodyPr>
          <a:lstStyle/>
          <a:p>
            <a:pPr marL="0" indent="0">
              <a:buNone/>
            </a:pPr>
            <a:r>
              <a:rPr lang="en-US" dirty="0">
                <a:solidFill>
                  <a:srgbClr val="002060"/>
                </a:solidFill>
                <a:latin typeface="+mj-lt"/>
              </a:rPr>
              <a:t>Effective date for Revision 3 was 23</a:t>
            </a:r>
            <a:r>
              <a:rPr lang="en-US" baseline="30000" dirty="0">
                <a:solidFill>
                  <a:srgbClr val="002060"/>
                </a:solidFill>
                <a:latin typeface="+mj-lt"/>
              </a:rPr>
              <a:t>rd</a:t>
            </a:r>
            <a:r>
              <a:rPr lang="en-US" dirty="0">
                <a:solidFill>
                  <a:srgbClr val="002060"/>
                </a:solidFill>
                <a:latin typeface="+mj-lt"/>
              </a:rPr>
              <a:t> July 2025 in the EU.</a:t>
            </a:r>
          </a:p>
          <a:p>
            <a:pPr marL="0" indent="0">
              <a:buNone/>
            </a:pPr>
            <a:r>
              <a:rPr lang="en-US" dirty="0">
                <a:solidFill>
                  <a:srgbClr val="002060"/>
                </a:solidFill>
                <a:latin typeface="+mj-lt"/>
              </a:rPr>
              <a:t>Mandatory in the UK as of 28</a:t>
            </a:r>
            <a:r>
              <a:rPr lang="en-US" baseline="30000" dirty="0">
                <a:solidFill>
                  <a:srgbClr val="002060"/>
                </a:solidFill>
                <a:latin typeface="+mj-lt"/>
              </a:rPr>
              <a:t>th</a:t>
            </a:r>
            <a:r>
              <a:rPr lang="en-US" dirty="0">
                <a:solidFill>
                  <a:srgbClr val="002060"/>
                </a:solidFill>
                <a:latin typeface="+mj-lt"/>
              </a:rPr>
              <a:t> April 2026.</a:t>
            </a:r>
          </a:p>
          <a:p>
            <a:pPr marL="0" indent="0">
              <a:buNone/>
            </a:pPr>
            <a:endParaRPr lang="en-US" sz="2800" dirty="0">
              <a:solidFill>
                <a:srgbClr val="002060"/>
              </a:solidFill>
              <a:latin typeface="+mj-lt"/>
            </a:endParaRPr>
          </a:p>
          <a:p>
            <a:pPr marL="0" indent="0">
              <a:buNone/>
            </a:pPr>
            <a:r>
              <a:rPr lang="en-US" dirty="0">
                <a:solidFill>
                  <a:srgbClr val="002060"/>
                </a:solidFill>
                <a:latin typeface="+mj-lt"/>
              </a:rPr>
              <a:t>Please file your (updated) GCP certificates in the ISF and share with Trial Management team for TMF filing, </a:t>
            </a:r>
            <a:r>
              <a:rPr lang="en-US" b="1" dirty="0">
                <a:solidFill>
                  <a:srgbClr val="002060"/>
                </a:solidFill>
                <a:latin typeface="+mj-lt"/>
              </a:rPr>
              <a:t>by end of April 2026!</a:t>
            </a:r>
          </a:p>
          <a:p>
            <a:pPr marL="0" indent="0">
              <a:buNone/>
            </a:pPr>
            <a:endParaRPr lang="en-US" sz="2800" dirty="0">
              <a:solidFill>
                <a:srgbClr val="002060"/>
              </a:solidFill>
              <a:latin typeface="+mj-lt"/>
            </a:endParaRPr>
          </a:p>
          <a:p>
            <a:pPr marL="0" indent="0">
              <a:buNone/>
            </a:pPr>
            <a:endParaRPr lang="en-US" sz="2800" dirty="0">
              <a:solidFill>
                <a:srgbClr val="002060"/>
              </a:solidFill>
              <a:latin typeface="+mj-lt"/>
            </a:endParaRP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a:xfrm>
            <a:off x="838200" y="496299"/>
            <a:ext cx="10515600" cy="1325563"/>
          </a:xfrm>
        </p:spPr>
        <p:txBody>
          <a:bodyPr/>
          <a:lstStyle/>
          <a:p>
            <a:r>
              <a:rPr lang="nl-NL" dirty="0">
                <a:solidFill>
                  <a:srgbClr val="002060"/>
                </a:solidFill>
                <a:latin typeface="+mn-lt"/>
              </a:rPr>
              <a:t>ICH-GCP E6 R3</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48</a:t>
            </a:r>
          </a:p>
        </p:txBody>
      </p:sp>
    </p:spTree>
    <p:extLst>
      <p:ext uri="{BB962C8B-B14F-4D97-AF65-F5344CB8AC3E}">
        <p14:creationId xmlns:p14="http://schemas.microsoft.com/office/powerpoint/2010/main" val="14507377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10501938" cy="2635864"/>
          </a:xfrm>
        </p:spPr>
        <p:txBody>
          <a:bodyPr anchor="ctr">
            <a:normAutofit/>
          </a:bodyPr>
          <a:lstStyle/>
          <a:p>
            <a:r>
              <a:rPr lang="nl-NL" sz="6000" dirty="0">
                <a:solidFill>
                  <a:schemeClr val="accent5"/>
                </a:solidFill>
                <a:latin typeface="Calibri" panose="020F0502020204030204" pitchFamily="34" charset="0"/>
                <a:cs typeface="Calibri" panose="020F0502020204030204" pitchFamily="34" charset="0"/>
              </a:rPr>
              <a:t>REMAP-CAP</a:t>
            </a:r>
            <a:r>
              <a:rPr lang="nl-NL" sz="6000" dirty="0">
                <a:solidFill>
                  <a:schemeClr val="bg1"/>
                </a:solidFill>
                <a:latin typeface="Calibri" panose="020F0502020204030204" pitchFamily="34" charset="0"/>
                <a:cs typeface="Calibri" panose="020F0502020204030204" pitchFamily="34" charset="0"/>
              </a:rPr>
              <a:t> </a:t>
            </a:r>
            <a:br>
              <a:rPr lang="nl-NL" sz="6000" dirty="0">
                <a:solidFill>
                  <a:schemeClr val="bg1"/>
                </a:solidFill>
                <a:latin typeface="Calibri" panose="020F0502020204030204" pitchFamily="34" charset="0"/>
                <a:cs typeface="Calibri" panose="020F0502020204030204" pitchFamily="34" charset="0"/>
              </a:rPr>
            </a:br>
            <a:r>
              <a:rPr lang="nl-NL" sz="6000" cap="none" dirty="0">
                <a:solidFill>
                  <a:schemeClr val="bg1"/>
                </a:solidFill>
                <a:latin typeface="Calibri" panose="020F0502020204030204" pitchFamily="34" charset="0"/>
                <a:cs typeface="Calibri" panose="020F0502020204030204" pitchFamily="34" charset="0"/>
              </a:rPr>
              <a:t>Practical Information</a:t>
            </a:r>
            <a:endParaRPr lang="nl-NL" sz="60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r>
              <a:rPr lang="en-US" dirty="0"/>
              <a:t>49</a:t>
            </a:r>
          </a:p>
        </p:txBody>
      </p:sp>
      <p:pic>
        <p:nvPicPr>
          <p:cNvPr id="3" name="Picture 4">
            <a:extLst>
              <a:ext uri="{FF2B5EF4-FFF2-40B4-BE49-F238E27FC236}">
                <a16:creationId xmlns:a16="http://schemas.microsoft.com/office/drawing/2014/main" id="{27EBF1A9-E95D-0A06-2C6D-9118AC936FBF}"/>
              </a:ext>
            </a:extLst>
          </p:cNvPr>
          <p:cNvPicPr>
            <a:picLocks noChangeAspect="1"/>
          </p:cNvPicPr>
          <p:nvPr/>
        </p:nvPicPr>
        <p:blipFill rotWithShape="1">
          <a:blip r:embed="rId4"/>
          <a:srcRect l="15265" t="22829" r="58206" b="20919"/>
          <a:stretch/>
        </p:blipFill>
        <p:spPr>
          <a:xfrm>
            <a:off x="856087" y="2328414"/>
            <a:ext cx="1483702"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F9FE8F9D-E5A4-9A00-400B-96647AA75F77}"/>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0088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91799" y="1482953"/>
            <a:ext cx="9742333" cy="3565695"/>
          </a:xfrm>
        </p:spPr>
        <p:txBody>
          <a:bodyPr>
            <a:noAutofit/>
          </a:bodyPr>
          <a:lstStyle/>
          <a:p>
            <a:pPr marL="0" indent="0">
              <a:spcBef>
                <a:spcPts val="0"/>
              </a:spcBef>
              <a:spcAft>
                <a:spcPts val="300"/>
              </a:spcAft>
              <a:buNone/>
            </a:pPr>
            <a:endParaRPr lang="nl-NL" sz="2400" b="1" dirty="0">
              <a:solidFill>
                <a:srgbClr val="002060"/>
              </a:solidFill>
              <a:latin typeface="+mj-lt"/>
            </a:endParaRPr>
          </a:p>
          <a:p>
            <a:pPr marL="0" indent="0">
              <a:spcBef>
                <a:spcPts val="0"/>
              </a:spcBef>
              <a:spcAft>
                <a:spcPts val="300"/>
              </a:spcAft>
              <a:buNone/>
            </a:pPr>
            <a:r>
              <a:rPr lang="nl-NL" sz="2400" b="1" dirty="0">
                <a:solidFill>
                  <a:srgbClr val="002060"/>
                </a:solidFill>
                <a:latin typeface="+mj-lt"/>
              </a:rPr>
              <a:t>Expected from sites:</a:t>
            </a:r>
            <a:br>
              <a:rPr lang="nl-NL" sz="2400" b="1" dirty="0">
                <a:solidFill>
                  <a:srgbClr val="002060"/>
                </a:solidFill>
                <a:latin typeface="+mj-lt"/>
              </a:rPr>
            </a:br>
            <a:endParaRPr lang="nl-NL" sz="2400" b="1" dirty="0">
              <a:solidFill>
                <a:srgbClr val="002060"/>
              </a:solidFill>
              <a:latin typeface="+mj-lt"/>
            </a:endParaRPr>
          </a:p>
          <a:p>
            <a:pPr>
              <a:spcBef>
                <a:spcPts val="0"/>
              </a:spcBef>
              <a:spcAft>
                <a:spcPts val="300"/>
              </a:spcAft>
              <a:buFontTx/>
              <a:buChar char="-"/>
            </a:pPr>
            <a:r>
              <a:rPr lang="nl-NL" sz="2400" dirty="0">
                <a:solidFill>
                  <a:srgbClr val="002060"/>
                </a:solidFill>
                <a:latin typeface="+mj-lt"/>
              </a:rPr>
              <a:t>Attend Core Protocol V4 Transition training / self-train via slides</a:t>
            </a:r>
          </a:p>
          <a:p>
            <a:pPr>
              <a:spcBef>
                <a:spcPts val="0"/>
              </a:spcBef>
              <a:spcAft>
                <a:spcPts val="300"/>
              </a:spcAft>
              <a:buFontTx/>
              <a:buChar char="-"/>
            </a:pPr>
            <a:r>
              <a:rPr lang="nl-NL" sz="2400" dirty="0">
                <a:solidFill>
                  <a:srgbClr val="002060"/>
                </a:solidFill>
                <a:latin typeface="+mj-lt"/>
              </a:rPr>
              <a:t>Provide (self-) training logs for:            </a:t>
            </a:r>
          </a:p>
          <a:p>
            <a:pPr lvl="1">
              <a:spcBef>
                <a:spcPts val="0"/>
              </a:spcBef>
              <a:spcAft>
                <a:spcPts val="300"/>
              </a:spcAft>
              <a:buFontTx/>
              <a:buChar char="-"/>
            </a:pPr>
            <a:r>
              <a:rPr lang="nl-NL" sz="1800" dirty="0">
                <a:solidFill>
                  <a:srgbClr val="002060"/>
                </a:solidFill>
                <a:latin typeface="+mj-lt"/>
              </a:rPr>
              <a:t>Core protocol v4 transition training</a:t>
            </a:r>
          </a:p>
          <a:p>
            <a:pPr lvl="1">
              <a:spcBef>
                <a:spcPts val="0"/>
              </a:spcBef>
              <a:spcAft>
                <a:spcPts val="300"/>
              </a:spcAft>
              <a:buFontTx/>
              <a:buChar char="-"/>
            </a:pPr>
            <a:r>
              <a:rPr lang="nl-NL" sz="1800" dirty="0">
                <a:solidFill>
                  <a:srgbClr val="002060"/>
                </a:solidFill>
                <a:latin typeface="+mj-lt"/>
              </a:rPr>
              <a:t>Protocol v4 and associated documents</a:t>
            </a:r>
          </a:p>
          <a:p>
            <a:pPr lvl="1">
              <a:spcBef>
                <a:spcPts val="0"/>
              </a:spcBef>
              <a:spcAft>
                <a:spcPts val="300"/>
              </a:spcAft>
              <a:buFontTx/>
              <a:buChar char="-"/>
            </a:pPr>
            <a:r>
              <a:rPr lang="nl-NL" sz="1800" dirty="0">
                <a:solidFill>
                  <a:srgbClr val="002060"/>
                </a:solidFill>
                <a:latin typeface="+mj-lt"/>
              </a:rPr>
              <a:t>Updated DSAs</a:t>
            </a:r>
            <a:br>
              <a:rPr lang="nl-NL" sz="2000" dirty="0">
                <a:solidFill>
                  <a:srgbClr val="002060"/>
                </a:solidFill>
                <a:latin typeface="+mj-lt"/>
              </a:rPr>
            </a:br>
            <a:endParaRPr lang="nl-NL" sz="2000" dirty="0">
              <a:solidFill>
                <a:srgbClr val="002060"/>
              </a:solidFill>
              <a:latin typeface="+mj-lt"/>
            </a:endParaRPr>
          </a:p>
          <a:p>
            <a:pPr>
              <a:spcBef>
                <a:spcPts val="0"/>
              </a:spcBef>
              <a:spcAft>
                <a:spcPts val="300"/>
              </a:spcAft>
              <a:buFontTx/>
              <a:buChar char="-"/>
            </a:pPr>
            <a:r>
              <a:rPr lang="nl-NL" sz="2400" dirty="0">
                <a:solidFill>
                  <a:srgbClr val="002060"/>
                </a:solidFill>
                <a:latin typeface="+mj-lt"/>
              </a:rPr>
              <a:t>Complete Protocol Signature Page and Choice Pages </a:t>
            </a:r>
          </a:p>
          <a:p>
            <a:pPr>
              <a:spcBef>
                <a:spcPts val="0"/>
              </a:spcBef>
              <a:spcAft>
                <a:spcPts val="300"/>
              </a:spcAft>
              <a:buFontTx/>
              <a:buChar char="-"/>
            </a:pPr>
            <a:r>
              <a:rPr lang="nl-NL" sz="2400" dirty="0">
                <a:solidFill>
                  <a:srgbClr val="002060"/>
                </a:solidFill>
                <a:latin typeface="+mj-lt"/>
              </a:rPr>
              <a:t>Complete Spiral Database Form</a:t>
            </a:r>
          </a:p>
          <a:p>
            <a:pPr>
              <a:spcBef>
                <a:spcPts val="0"/>
              </a:spcBef>
              <a:spcAft>
                <a:spcPts val="300"/>
              </a:spcAft>
              <a:buFontTx/>
              <a:buChar char="-"/>
            </a:pPr>
            <a:r>
              <a:rPr lang="nl-NL" sz="2400" dirty="0">
                <a:solidFill>
                  <a:srgbClr val="002060"/>
                </a:solidFill>
                <a:latin typeface="+mj-lt"/>
              </a:rPr>
              <a:t>All the above to be filed in ISF</a:t>
            </a: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a:solidFill>
                  <a:srgbClr val="002060"/>
                </a:solidFill>
                <a:latin typeface="+mn-lt"/>
              </a:rPr>
              <a:t>What’s Next?</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50</a:t>
            </a:r>
          </a:p>
        </p:txBody>
      </p:sp>
      <p:sp>
        <p:nvSpPr>
          <p:cNvPr id="17" name="Pijl: rechts 16">
            <a:extLst>
              <a:ext uri="{FF2B5EF4-FFF2-40B4-BE49-F238E27FC236}">
                <a16:creationId xmlns:a16="http://schemas.microsoft.com/office/drawing/2014/main" id="{4D58BA71-491B-D4F6-C6D6-524D83A4D3EF}"/>
              </a:ext>
            </a:extLst>
          </p:cNvPr>
          <p:cNvSpPr/>
          <p:nvPr/>
        </p:nvSpPr>
        <p:spPr>
          <a:xfrm>
            <a:off x="8278367" y="3721440"/>
            <a:ext cx="1424567" cy="11629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GREEN LIGHT</a:t>
            </a:r>
          </a:p>
        </p:txBody>
      </p:sp>
      <p:pic>
        <p:nvPicPr>
          <p:cNvPr id="8" name="Picture 7" descr="A row of traffic lights&#10;&#10;AI-generated content may be incorrect.">
            <a:extLst>
              <a:ext uri="{FF2B5EF4-FFF2-40B4-BE49-F238E27FC236}">
                <a16:creationId xmlns:a16="http://schemas.microsoft.com/office/drawing/2014/main" id="{EA2FBD67-53DE-691C-C181-F4995AF0F2C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6237" t="11224" r="73144" b="14288"/>
          <a:stretch>
            <a:fillRect/>
          </a:stretch>
        </p:blipFill>
        <p:spPr>
          <a:xfrm>
            <a:off x="9858586" y="2077125"/>
            <a:ext cx="1231967" cy="3471683"/>
          </a:xfrm>
          <a:prstGeom prst="rect">
            <a:avLst/>
          </a:prstGeom>
        </p:spPr>
      </p:pic>
    </p:spTree>
    <p:extLst>
      <p:ext uri="{BB962C8B-B14F-4D97-AF65-F5344CB8AC3E}">
        <p14:creationId xmlns:p14="http://schemas.microsoft.com/office/powerpoint/2010/main" val="23047268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8296D-F550-A5AF-C664-9CDA866B0424}"/>
            </a:ext>
          </a:extLst>
        </p:cNvPr>
        <p:cNvGrpSpPr/>
        <p:nvPr/>
      </p:nvGrpSpPr>
      <p:grpSpPr>
        <a:xfrm>
          <a:off x="0" y="0"/>
          <a:ext cx="0" cy="0"/>
          <a:chOff x="0" y="0"/>
          <a:chExt cx="0" cy="0"/>
        </a:xfrm>
      </p:grpSpPr>
      <p:pic>
        <p:nvPicPr>
          <p:cNvPr id="4" name="Afbeelding 6">
            <a:extLst>
              <a:ext uri="{FF2B5EF4-FFF2-40B4-BE49-F238E27FC236}">
                <a16:creationId xmlns:a16="http://schemas.microsoft.com/office/drawing/2014/main" id="{822F7C08-339E-AEC5-1567-972F682B89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87240FCE-7F7B-5227-ADEE-349E40D31D4A}"/>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F9DCBD2E-751D-8E07-6E6A-86716375733E}"/>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51</a:t>
            </a:r>
          </a:p>
        </p:txBody>
      </p:sp>
      <p:sp>
        <p:nvSpPr>
          <p:cNvPr id="13" name="Tekstvak 12">
            <a:extLst>
              <a:ext uri="{FF2B5EF4-FFF2-40B4-BE49-F238E27FC236}">
                <a16:creationId xmlns:a16="http://schemas.microsoft.com/office/drawing/2014/main" id="{E3B6D77C-C1A0-45C6-A62A-B574A3C7B3BF}"/>
              </a:ext>
            </a:extLst>
          </p:cNvPr>
          <p:cNvSpPr txBox="1"/>
          <p:nvPr/>
        </p:nvSpPr>
        <p:spPr>
          <a:xfrm>
            <a:off x="1013971" y="4359613"/>
            <a:ext cx="9497987" cy="830997"/>
          </a:xfrm>
          <a:prstGeom prst="rect">
            <a:avLst/>
          </a:prstGeom>
          <a:noFill/>
          <a:ln w="38100">
            <a:solidFill>
              <a:srgbClr val="FF0000"/>
            </a:solidFill>
          </a:ln>
        </p:spPr>
        <p:txBody>
          <a:bodyPr wrap="square" rtlCol="0">
            <a:spAutoFit/>
          </a:bodyPr>
          <a:lstStyle/>
          <a:p>
            <a:r>
              <a:rPr lang="nl-NL" sz="2400" dirty="0">
                <a:solidFill>
                  <a:srgbClr val="FF0000"/>
                </a:solidFill>
              </a:rPr>
              <a:t>Site staff should be trained on Core V4 and provide all  documents before conducting any Core V4 trial-related tasks!!!</a:t>
            </a:r>
            <a:endParaRPr lang="en-US" sz="2400" dirty="0">
              <a:solidFill>
                <a:srgbClr val="FF0000"/>
              </a:solidFill>
            </a:endParaRPr>
          </a:p>
        </p:txBody>
      </p:sp>
      <p:sp>
        <p:nvSpPr>
          <p:cNvPr id="8" name="Tijdelijke aanduiding voor inhoud 11">
            <a:extLst>
              <a:ext uri="{FF2B5EF4-FFF2-40B4-BE49-F238E27FC236}">
                <a16:creationId xmlns:a16="http://schemas.microsoft.com/office/drawing/2014/main" id="{D96C0D11-E627-FB86-20E5-DBAD4B9F5508}"/>
              </a:ext>
            </a:extLst>
          </p:cNvPr>
          <p:cNvSpPr>
            <a:spLocks noGrp="1"/>
          </p:cNvSpPr>
          <p:nvPr>
            <p:ph idx="1"/>
          </p:nvPr>
        </p:nvSpPr>
        <p:spPr>
          <a:xfrm>
            <a:off x="891799" y="1298205"/>
            <a:ext cx="9742333" cy="2259502"/>
          </a:xfrm>
        </p:spPr>
        <p:txBody>
          <a:bodyPr>
            <a:noAutofit/>
          </a:bodyPr>
          <a:lstStyle/>
          <a:p>
            <a:pPr marL="0" indent="0">
              <a:spcBef>
                <a:spcPts val="0"/>
              </a:spcBef>
              <a:spcAft>
                <a:spcPts val="300"/>
              </a:spcAft>
              <a:buNone/>
            </a:pPr>
            <a:r>
              <a:rPr lang="nl-NL" sz="2400" b="1" dirty="0">
                <a:solidFill>
                  <a:srgbClr val="002060"/>
                </a:solidFill>
                <a:latin typeface="+mj-lt"/>
              </a:rPr>
              <a:t>Provided to sites by us:</a:t>
            </a:r>
            <a:br>
              <a:rPr lang="nl-NL" sz="2400" b="1" dirty="0">
                <a:solidFill>
                  <a:srgbClr val="002060"/>
                </a:solidFill>
                <a:latin typeface="+mj-lt"/>
              </a:rPr>
            </a:br>
            <a:endParaRPr lang="nl-NL" sz="2400" b="1" dirty="0">
              <a:solidFill>
                <a:srgbClr val="002060"/>
              </a:solidFill>
              <a:latin typeface="+mj-lt"/>
            </a:endParaRPr>
          </a:p>
          <a:p>
            <a:pPr>
              <a:spcBef>
                <a:spcPts val="0"/>
              </a:spcBef>
              <a:spcAft>
                <a:spcPts val="300"/>
              </a:spcAft>
              <a:buFontTx/>
              <a:buChar char="-"/>
            </a:pPr>
            <a:r>
              <a:rPr lang="nl-NL" sz="2400" dirty="0">
                <a:solidFill>
                  <a:srgbClr val="002060"/>
                </a:solidFill>
                <a:latin typeface="+mj-lt"/>
              </a:rPr>
              <a:t>Self-training logs with all mandatory documents/slide decks listed for self-training</a:t>
            </a:r>
          </a:p>
          <a:p>
            <a:pPr>
              <a:spcBef>
                <a:spcPts val="0"/>
              </a:spcBef>
              <a:spcAft>
                <a:spcPts val="300"/>
              </a:spcAft>
              <a:buFontTx/>
              <a:buChar char="-"/>
            </a:pPr>
            <a:r>
              <a:rPr lang="nl-NL" sz="2400" dirty="0">
                <a:solidFill>
                  <a:srgbClr val="002060"/>
                </a:solidFill>
                <a:latin typeface="+mj-lt"/>
              </a:rPr>
              <a:t>Updated eCRF guides and associated eCRF documents</a:t>
            </a:r>
          </a:p>
          <a:p>
            <a:pPr>
              <a:spcBef>
                <a:spcPts val="0"/>
              </a:spcBef>
              <a:spcAft>
                <a:spcPts val="300"/>
              </a:spcAft>
              <a:buFontTx/>
              <a:buChar char="-"/>
            </a:pPr>
            <a:r>
              <a:rPr lang="nl-NL" sz="2400" dirty="0">
                <a:solidFill>
                  <a:srgbClr val="002060"/>
                </a:solidFill>
                <a:latin typeface="+mj-lt"/>
              </a:rPr>
              <a:t>Protocol documents and PIS/CFs (already sent as part of Am43 and on the study website under </a:t>
            </a:r>
            <a:r>
              <a:rPr lang="nl-NL" sz="2400" b="1" dirty="0">
                <a:solidFill>
                  <a:srgbClr val="002060"/>
                </a:solidFill>
                <a:latin typeface="+mj-lt"/>
              </a:rPr>
              <a:t>Protocol v4 training module</a:t>
            </a:r>
            <a:r>
              <a:rPr lang="nl-NL" sz="2400" dirty="0">
                <a:solidFill>
                  <a:srgbClr val="002060"/>
                </a:solidFill>
                <a:latin typeface="+mj-lt"/>
              </a:rPr>
              <a:t>)</a:t>
            </a:r>
          </a:p>
        </p:txBody>
      </p:sp>
    </p:spTree>
    <p:extLst>
      <p:ext uri="{BB962C8B-B14F-4D97-AF65-F5344CB8AC3E}">
        <p14:creationId xmlns:p14="http://schemas.microsoft.com/office/powerpoint/2010/main" val="29680886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10501938" cy="2635864"/>
          </a:xfrm>
        </p:spPr>
        <p:txBody>
          <a:bodyPr anchor="ctr">
            <a:normAutofit/>
          </a:bodyPr>
          <a:lstStyle/>
          <a:p>
            <a:r>
              <a:rPr lang="nl-NL" sz="6000" dirty="0">
                <a:solidFill>
                  <a:schemeClr val="accent5"/>
                </a:solidFill>
                <a:latin typeface="Calibri" panose="020F0502020204030204" pitchFamily="34" charset="0"/>
                <a:cs typeface="Calibri" panose="020F0502020204030204" pitchFamily="34" charset="0"/>
              </a:rPr>
              <a:t>REMAP-CAP</a:t>
            </a:r>
            <a:r>
              <a:rPr lang="nl-NL" sz="6000" dirty="0">
                <a:solidFill>
                  <a:schemeClr val="bg1"/>
                </a:solidFill>
                <a:latin typeface="Calibri" panose="020F0502020204030204" pitchFamily="34" charset="0"/>
                <a:cs typeface="Calibri" panose="020F0502020204030204" pitchFamily="34" charset="0"/>
              </a:rPr>
              <a:t> </a:t>
            </a:r>
            <a:br>
              <a:rPr lang="nl-NL" sz="6000" dirty="0">
                <a:solidFill>
                  <a:schemeClr val="bg1"/>
                </a:solidFill>
                <a:latin typeface="Calibri" panose="020F0502020204030204" pitchFamily="34" charset="0"/>
                <a:cs typeface="Calibri" panose="020F0502020204030204" pitchFamily="34" charset="0"/>
              </a:rPr>
            </a:br>
            <a:r>
              <a:rPr lang="nl-NL" sz="6000" cap="none" dirty="0">
                <a:solidFill>
                  <a:schemeClr val="bg1"/>
                </a:solidFill>
                <a:latin typeface="Calibri" panose="020F0502020204030204" pitchFamily="34" charset="0"/>
                <a:cs typeface="Calibri" panose="020F0502020204030204" pitchFamily="34" charset="0"/>
              </a:rPr>
              <a:t>AoB</a:t>
            </a:r>
            <a:endParaRPr lang="nl-NL" sz="60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r>
              <a:rPr lang="en-US" dirty="0"/>
              <a:t>52</a:t>
            </a:r>
          </a:p>
        </p:txBody>
      </p:sp>
      <p:pic>
        <p:nvPicPr>
          <p:cNvPr id="3" name="Picture 4">
            <a:extLst>
              <a:ext uri="{FF2B5EF4-FFF2-40B4-BE49-F238E27FC236}">
                <a16:creationId xmlns:a16="http://schemas.microsoft.com/office/drawing/2014/main" id="{27EBF1A9-E95D-0A06-2C6D-9118AC936FBF}"/>
              </a:ext>
            </a:extLst>
          </p:cNvPr>
          <p:cNvPicPr>
            <a:picLocks noChangeAspect="1"/>
          </p:cNvPicPr>
          <p:nvPr/>
        </p:nvPicPr>
        <p:blipFill rotWithShape="1">
          <a:blip r:embed="rId4"/>
          <a:srcRect l="15265" t="22829" r="58206" b="20919"/>
          <a:stretch/>
        </p:blipFill>
        <p:spPr>
          <a:xfrm>
            <a:off x="856087" y="2328414"/>
            <a:ext cx="1483702"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F9FE8F9D-E5A4-9A00-400B-96647AA75F77}"/>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75051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38200" y="1825625"/>
            <a:ext cx="5398698" cy="4351338"/>
          </a:xfrm>
        </p:spPr>
        <p:txBody>
          <a:bodyPr>
            <a:normAutofit/>
          </a:bodyPr>
          <a:lstStyle/>
          <a:p>
            <a:r>
              <a:rPr lang="en-US" sz="2400" dirty="0">
                <a:solidFill>
                  <a:srgbClr val="002060"/>
                </a:solidFill>
                <a:latin typeface="+mj-lt"/>
                <a:hlinkClick r:id="rId3"/>
              </a:rPr>
              <a:t>www.remapcap.co.uk</a:t>
            </a:r>
            <a:r>
              <a:rPr lang="en-US" sz="2400" dirty="0">
                <a:solidFill>
                  <a:srgbClr val="002060"/>
                </a:solidFill>
                <a:latin typeface="+mj-lt"/>
              </a:rPr>
              <a:t> </a:t>
            </a:r>
          </a:p>
          <a:p>
            <a:r>
              <a:rPr lang="en-US" sz="2400" dirty="0">
                <a:solidFill>
                  <a:srgbClr val="002060"/>
                </a:solidFill>
                <a:latin typeface="+mj-lt"/>
              </a:rPr>
              <a:t>Newsletters</a:t>
            </a:r>
          </a:p>
          <a:p>
            <a:r>
              <a:rPr lang="en-US" sz="2400" dirty="0">
                <a:solidFill>
                  <a:srgbClr val="002060"/>
                </a:solidFill>
                <a:latin typeface="+mj-lt"/>
              </a:rPr>
              <a:t>Instagram </a:t>
            </a:r>
            <a:r>
              <a:rPr lang="en-US" sz="2400" dirty="0">
                <a:solidFill>
                  <a:srgbClr val="002060"/>
                </a:solidFill>
                <a:latin typeface="+mj-lt"/>
                <a:hlinkClick r:id="rId4">
                  <a:extLst>
                    <a:ext uri="{A12FA001-AC4F-418D-AE19-62706E023703}">
                      <ahyp:hlinkClr xmlns:ahyp="http://schemas.microsoft.com/office/drawing/2018/hyperlinkcolor" val="tx"/>
                    </a:ext>
                  </a:extLst>
                </a:hlinkClick>
              </a:rPr>
              <a:t>https://www.instagram.com/remapcap/</a:t>
            </a:r>
            <a:endParaRPr lang="en-US" sz="2400" dirty="0">
              <a:solidFill>
                <a:srgbClr val="002060"/>
              </a:solidFill>
              <a:latin typeface="+mj-lt"/>
            </a:endParaRPr>
          </a:p>
          <a:p>
            <a:r>
              <a:rPr lang="en-US" sz="2400" dirty="0">
                <a:solidFill>
                  <a:srgbClr val="002060"/>
                </a:solidFill>
                <a:latin typeface="+mj-lt"/>
              </a:rPr>
              <a:t>LinkedIn </a:t>
            </a:r>
            <a:r>
              <a:rPr lang="en-GB" sz="2400" dirty="0">
                <a:solidFill>
                  <a:srgbClr val="002060"/>
                </a:solidFill>
                <a:latin typeface="+mj-lt"/>
                <a:hlinkClick r:id="rId5">
                  <a:extLst>
                    <a:ext uri="{A12FA001-AC4F-418D-AE19-62706E023703}">
                      <ahyp:hlinkClr xmlns:ahyp="http://schemas.microsoft.com/office/drawing/2018/hyperlinkcolor" val="tx"/>
                    </a:ext>
                  </a:extLst>
                </a:hlinkClick>
              </a:rPr>
              <a:t>https://www.linkedin.com/company/remap-cap/mycompany/</a:t>
            </a:r>
            <a:endParaRPr lang="en-GB" sz="2400" dirty="0">
              <a:solidFill>
                <a:srgbClr val="002060"/>
              </a:solidFill>
              <a:latin typeface="+mj-lt"/>
            </a:endParaRP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a:solidFill>
                  <a:srgbClr val="002060"/>
                </a:solidFill>
                <a:latin typeface="+mn-lt"/>
              </a:rPr>
              <a:t>Stay Up-to-date</a:t>
            </a: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7"/>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53</a:t>
            </a:r>
          </a:p>
        </p:txBody>
      </p:sp>
      <p:pic>
        <p:nvPicPr>
          <p:cNvPr id="7" name="Afbeelding 6">
            <a:extLst>
              <a:ext uri="{FF2B5EF4-FFF2-40B4-BE49-F238E27FC236}">
                <a16:creationId xmlns:a16="http://schemas.microsoft.com/office/drawing/2014/main" id="{313C4D81-2698-6177-1BF0-C085B12C67CB}"/>
              </a:ext>
            </a:extLst>
          </p:cNvPr>
          <p:cNvPicPr>
            <a:picLocks noChangeAspect="1"/>
          </p:cNvPicPr>
          <p:nvPr/>
        </p:nvPicPr>
        <p:blipFill>
          <a:blip r:embed="rId8"/>
          <a:stretch>
            <a:fillRect/>
          </a:stretch>
        </p:blipFill>
        <p:spPr>
          <a:xfrm>
            <a:off x="7317336" y="3755723"/>
            <a:ext cx="3316796" cy="2594991"/>
          </a:xfrm>
          <a:prstGeom prst="rect">
            <a:avLst/>
          </a:prstGeom>
        </p:spPr>
      </p:pic>
      <p:pic>
        <p:nvPicPr>
          <p:cNvPr id="9" name="Afbeelding 8">
            <a:extLst>
              <a:ext uri="{FF2B5EF4-FFF2-40B4-BE49-F238E27FC236}">
                <a16:creationId xmlns:a16="http://schemas.microsoft.com/office/drawing/2014/main" id="{94BDCAED-94B5-8F40-922E-B5387BD0B2E5}"/>
              </a:ext>
            </a:extLst>
          </p:cNvPr>
          <p:cNvPicPr>
            <a:picLocks noChangeAspect="1"/>
          </p:cNvPicPr>
          <p:nvPr/>
        </p:nvPicPr>
        <p:blipFill>
          <a:blip r:embed="rId9"/>
          <a:stretch>
            <a:fillRect/>
          </a:stretch>
        </p:blipFill>
        <p:spPr>
          <a:xfrm>
            <a:off x="5586502" y="1520087"/>
            <a:ext cx="6294474" cy="2082494"/>
          </a:xfrm>
          <a:prstGeom prst="rect">
            <a:avLst/>
          </a:prstGeom>
        </p:spPr>
      </p:pic>
    </p:spTree>
    <p:extLst>
      <p:ext uri="{BB962C8B-B14F-4D97-AF65-F5344CB8AC3E}">
        <p14:creationId xmlns:p14="http://schemas.microsoft.com/office/powerpoint/2010/main" val="19751661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1EA4853C-7699-04F8-FAA5-D76DB82EA43A}"/>
              </a:ext>
            </a:extLst>
          </p:cNvPr>
          <p:cNvSpPr>
            <a:spLocks noGrp="1"/>
          </p:cNvSpPr>
          <p:nvPr>
            <p:ph idx="1"/>
          </p:nvPr>
        </p:nvSpPr>
        <p:spPr>
          <a:xfrm>
            <a:off x="838200" y="1415108"/>
            <a:ext cx="10515600" cy="4761855"/>
          </a:xfrm>
        </p:spPr>
        <p:txBody>
          <a:bodyPr>
            <a:normAutofit fontScale="62500" lnSpcReduction="20000"/>
          </a:bodyPr>
          <a:lstStyle/>
          <a:p>
            <a:pPr marL="0" indent="0" algn="ctr">
              <a:buNone/>
            </a:pPr>
            <a:r>
              <a:rPr lang="en-US" sz="3600" dirty="0">
                <a:solidFill>
                  <a:srgbClr val="002060"/>
                </a:solidFill>
                <a:latin typeface="+mj-lt"/>
              </a:rPr>
              <a:t>General e-mail address (always in cc):</a:t>
            </a:r>
          </a:p>
          <a:p>
            <a:pPr marL="0" indent="0" algn="ctr">
              <a:buNone/>
            </a:pPr>
            <a:r>
              <a:rPr lang="en-US" sz="3600" b="1" dirty="0">
                <a:solidFill>
                  <a:srgbClr val="60BABE"/>
                </a:solidFill>
                <a:latin typeface="+mj-lt"/>
                <a:hlinkClick r:id="rId3"/>
              </a:rPr>
              <a:t>ukremap-cap@icnarc.org</a:t>
            </a:r>
            <a:br>
              <a:rPr lang="en-US" b="1" dirty="0">
                <a:solidFill>
                  <a:srgbClr val="60BABE"/>
                </a:solidFill>
                <a:latin typeface="+mj-lt"/>
              </a:rPr>
            </a:br>
            <a:endParaRPr lang="en-US" b="1" dirty="0">
              <a:solidFill>
                <a:srgbClr val="60BABE"/>
              </a:solidFill>
              <a:latin typeface="+mj-lt"/>
            </a:endParaRPr>
          </a:p>
          <a:p>
            <a:pPr marL="0" indent="0" algn="ctr">
              <a:buNone/>
            </a:pPr>
            <a:br>
              <a:rPr lang="en-US" dirty="0">
                <a:solidFill>
                  <a:srgbClr val="002060"/>
                </a:solidFill>
                <a:latin typeface="+mj-lt"/>
              </a:rPr>
            </a:br>
            <a:r>
              <a:rPr lang="en-US" dirty="0">
                <a:solidFill>
                  <a:srgbClr val="002060"/>
                </a:solidFill>
                <a:latin typeface="+mj-lt"/>
              </a:rPr>
              <a:t>Our team:</a:t>
            </a:r>
          </a:p>
          <a:p>
            <a:pPr marL="0" indent="0" algn="ctr">
              <a:buNone/>
            </a:pPr>
            <a:r>
              <a:rPr lang="en-GB" sz="2900" b="1" dirty="0">
                <a:latin typeface="Calibri" panose="020F0502020204030204" pitchFamily="34" charset="0"/>
                <a:ea typeface="Calibri" panose="020F0502020204030204" pitchFamily="34" charset="0"/>
              </a:rPr>
              <a:t>Aisha Anjum - Trial Manager</a:t>
            </a:r>
          </a:p>
          <a:p>
            <a:pPr marL="0" indent="0" algn="ctr">
              <a:buNone/>
            </a:pPr>
            <a:r>
              <a:rPr lang="en-GB" sz="2900" b="1" dirty="0">
                <a:latin typeface="Calibri" panose="020F0502020204030204" pitchFamily="34" charset="0"/>
                <a:ea typeface="Calibri" panose="020F0502020204030204" pitchFamily="34" charset="0"/>
              </a:rPr>
              <a:t>Janis Best-Lane - Senior Trial manager</a:t>
            </a:r>
          </a:p>
          <a:p>
            <a:pPr marL="0" indent="0" algn="ctr">
              <a:buNone/>
            </a:pPr>
            <a:r>
              <a:rPr lang="en-GB" sz="2900" b="1" dirty="0">
                <a:latin typeface="Calibri" panose="020F0502020204030204" pitchFamily="34" charset="0"/>
                <a:ea typeface="Calibri" panose="020F0502020204030204" pitchFamily="34" charset="0"/>
              </a:rPr>
              <a:t>Lucy Stronach - Trial Coordinator/Monitor</a:t>
            </a:r>
          </a:p>
          <a:p>
            <a:pPr marL="0" indent="0" algn="ctr">
              <a:buNone/>
            </a:pPr>
            <a:r>
              <a:rPr lang="en-GB" sz="2900" b="1" dirty="0">
                <a:latin typeface="Calibri" panose="020F0502020204030204" pitchFamily="34" charset="0"/>
                <a:ea typeface="Calibri" panose="020F0502020204030204" pitchFamily="34" charset="0"/>
              </a:rPr>
              <a:t>Millie Parke - Trial Coordinator/Monitor</a:t>
            </a:r>
          </a:p>
          <a:p>
            <a:pPr marL="0" indent="0" algn="ctr">
              <a:buNone/>
            </a:pPr>
            <a:r>
              <a:rPr lang="en-GB" sz="2900" b="1" dirty="0">
                <a:latin typeface="Calibri" panose="020F0502020204030204" pitchFamily="34" charset="0"/>
                <a:ea typeface="Calibri" panose="020F0502020204030204" pitchFamily="34" charset="0"/>
              </a:rPr>
              <a:t>Ashley Alexander - Trial Admin/Monitor</a:t>
            </a:r>
          </a:p>
          <a:p>
            <a:pPr marL="0" indent="0" algn="ctr">
              <a:buNone/>
            </a:pPr>
            <a:r>
              <a:rPr lang="en-GB" sz="2900" b="1" dirty="0">
                <a:latin typeface="Calibri" panose="020F0502020204030204" pitchFamily="34" charset="0"/>
                <a:ea typeface="Calibri" panose="020F0502020204030204" pitchFamily="34" charset="0"/>
              </a:rPr>
              <a:t>Lindsay Jack - Trial Monitor</a:t>
            </a:r>
          </a:p>
          <a:p>
            <a:pPr marL="0" indent="0" algn="ctr">
              <a:buNone/>
            </a:pPr>
            <a:r>
              <a:rPr lang="en-GB" sz="2900" b="1" dirty="0">
                <a:latin typeface="Calibri" panose="020F0502020204030204" pitchFamily="34" charset="0"/>
                <a:ea typeface="Calibri" panose="020F0502020204030204" pitchFamily="34" charset="0"/>
              </a:rPr>
              <a:t>Tina Reetun - Trial Monitor</a:t>
            </a:r>
          </a:p>
          <a:p>
            <a:pPr marL="0" indent="0" algn="ctr">
              <a:buNone/>
            </a:pPr>
            <a:br>
              <a:rPr lang="en-GB" b="1" dirty="0">
                <a:latin typeface="Calibri" panose="020F0502020204030204" pitchFamily="34" charset="0"/>
                <a:ea typeface="Calibri" panose="020F0502020204030204" pitchFamily="34" charset="0"/>
              </a:rPr>
            </a:br>
            <a:br>
              <a:rPr lang="en-US" b="1" dirty="0">
                <a:solidFill>
                  <a:srgbClr val="60BABE"/>
                </a:solidFill>
                <a:latin typeface="+mj-lt"/>
              </a:rPr>
            </a:br>
            <a:r>
              <a:rPr lang="en-US" dirty="0">
                <a:solidFill>
                  <a:srgbClr val="002060"/>
                </a:solidFill>
                <a:latin typeface="+mj-lt"/>
              </a:rPr>
              <a:t>For urgent situations outside office hours if UK team cannot be reached</a:t>
            </a:r>
          </a:p>
          <a:p>
            <a:pPr marL="0" indent="0" algn="ctr">
              <a:buNone/>
            </a:pPr>
            <a:r>
              <a:rPr lang="nl-NL" b="1" i="0" dirty="0">
                <a:solidFill>
                  <a:srgbClr val="60BABE"/>
                </a:solidFill>
                <a:effectLst/>
                <a:latin typeface="+mj-lt"/>
                <a:hlinkClick r:id="rId4" tooltip="mailto:info@remapcap.org">
                  <a:extLst>
                    <a:ext uri="{A12FA001-AC4F-418D-AE19-62706E023703}">
                      <ahyp:hlinkClr xmlns:ahyp="http://schemas.microsoft.com/office/drawing/2018/hyperlinkcolor" val="tx"/>
                    </a:ext>
                  </a:extLst>
                </a:hlinkClick>
              </a:rPr>
              <a:t>info@remapcap.org</a:t>
            </a:r>
            <a:endParaRPr lang="en-US" b="1" dirty="0">
              <a:solidFill>
                <a:srgbClr val="60BABE"/>
              </a:solidFill>
              <a:latin typeface="+mj-lt"/>
            </a:endParaRPr>
          </a:p>
          <a:p>
            <a:endParaRPr lang="nl-NL" dirty="0">
              <a:solidFill>
                <a:srgbClr val="002060"/>
              </a:solidFill>
              <a:latin typeface="+mj-lt"/>
            </a:endParaRPr>
          </a:p>
          <a:p>
            <a:endParaRPr lang="en-US" dirty="0">
              <a:solidFill>
                <a:srgbClr val="002060"/>
              </a:solidFill>
              <a:latin typeface="+mj-lt"/>
            </a:endParaRPr>
          </a:p>
        </p:txBody>
      </p:sp>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nl-NL" dirty="0" err="1">
                <a:solidFill>
                  <a:srgbClr val="002060"/>
                </a:solidFill>
                <a:latin typeface="+mn-lt"/>
              </a:rPr>
              <a:t>Contacts</a:t>
            </a:r>
            <a:endParaRPr lang="nl-NL" dirty="0">
              <a:solidFill>
                <a:srgbClr val="002060"/>
              </a:solidFill>
              <a:latin typeface="+mn-lt"/>
            </a:endParaRP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6"/>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54</a:t>
            </a:r>
          </a:p>
        </p:txBody>
      </p:sp>
    </p:spTree>
    <p:extLst>
      <p:ext uri="{BB962C8B-B14F-4D97-AF65-F5344CB8AC3E}">
        <p14:creationId xmlns:p14="http://schemas.microsoft.com/office/powerpoint/2010/main" val="14388035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11">
            <a:extLst>
              <a:ext uri="{FF2B5EF4-FFF2-40B4-BE49-F238E27FC236}">
                <a16:creationId xmlns:a16="http://schemas.microsoft.com/office/drawing/2014/main" id="{51520909-6AC2-9216-36B1-68227B8A8CD9}"/>
              </a:ext>
            </a:extLst>
          </p:cNvPr>
          <p:cNvSpPr>
            <a:spLocks noGrp="1"/>
          </p:cNvSpPr>
          <p:nvPr>
            <p:ph idx="1"/>
          </p:nvPr>
        </p:nvSpPr>
        <p:spPr>
          <a:xfrm>
            <a:off x="838200" y="1825625"/>
            <a:ext cx="10515600" cy="4351338"/>
          </a:xfrm>
        </p:spPr>
        <p:txBody>
          <a:bodyPr>
            <a:normAutofit/>
          </a:bodyPr>
          <a:lstStyle/>
          <a:p>
            <a:pPr marL="0" indent="0" algn="ctr">
              <a:buNone/>
            </a:pPr>
            <a:endParaRPr lang="nl-NL" sz="5400" dirty="0">
              <a:solidFill>
                <a:srgbClr val="002060"/>
              </a:solidFill>
              <a:cs typeface="Calibri" panose="020F0502020204030204" pitchFamily="34" charset="0"/>
            </a:endParaRPr>
          </a:p>
          <a:p>
            <a:pPr marL="0" indent="0" algn="ctr">
              <a:buNone/>
            </a:pPr>
            <a:r>
              <a:rPr lang="nl-NL" sz="5400" dirty="0">
                <a:solidFill>
                  <a:srgbClr val="002060"/>
                </a:solidFill>
                <a:cs typeface="Calibri" panose="020F0502020204030204" pitchFamily="34" charset="0"/>
              </a:rPr>
              <a:t>THANK YOU!</a:t>
            </a:r>
            <a:endParaRPr lang="en-US" sz="5400" dirty="0">
              <a:solidFill>
                <a:srgbClr val="002060"/>
              </a:solidFill>
              <a:cs typeface="Calibri" panose="020F0502020204030204" pitchFamily="34" charset="0"/>
            </a:endParaRP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4"/>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35FF3A6F-8F07-C8F3-6291-00FC4110542C}"/>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55</a:t>
            </a:r>
          </a:p>
        </p:txBody>
      </p:sp>
    </p:spTree>
    <p:extLst>
      <p:ext uri="{BB962C8B-B14F-4D97-AF65-F5344CB8AC3E}">
        <p14:creationId xmlns:p14="http://schemas.microsoft.com/office/powerpoint/2010/main" val="1729780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ijdelijke aanduiding voor inhoud 3">
            <a:extLst>
              <a:ext uri="{FF2B5EF4-FFF2-40B4-BE49-F238E27FC236}">
                <a16:creationId xmlns:a16="http://schemas.microsoft.com/office/drawing/2014/main" id="{69C0B4A0-262C-75EA-C2E2-0DEA94F38E61}"/>
              </a:ext>
            </a:extLst>
          </p:cNvPr>
          <p:cNvGraphicFramePr>
            <a:graphicFrameLocks/>
          </p:cNvGraphicFramePr>
          <p:nvPr>
            <p:extLst>
              <p:ext uri="{D42A27DB-BD31-4B8C-83A1-F6EECF244321}">
                <p14:modId xmlns:p14="http://schemas.microsoft.com/office/powerpoint/2010/main" val="1596323937"/>
              </p:ext>
            </p:extLst>
          </p:nvPr>
        </p:nvGraphicFramePr>
        <p:xfrm>
          <a:off x="260131" y="1523457"/>
          <a:ext cx="11478545" cy="4471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E712C4B7-21C9-4404-BBB0-27D2137F2322}"/>
              </a:ext>
            </a:extLst>
          </p:cNvPr>
          <p:cNvSpPr>
            <a:spLocks noGrp="1"/>
          </p:cNvSpPr>
          <p:nvPr>
            <p:ph type="title"/>
          </p:nvPr>
        </p:nvSpPr>
        <p:spPr/>
        <p:txBody>
          <a:bodyPr/>
          <a:lstStyle/>
          <a:p>
            <a:r>
              <a:rPr lang="en-GB" dirty="0">
                <a:solidFill>
                  <a:srgbClr val="002060"/>
                </a:solidFill>
                <a:latin typeface="+mn-lt"/>
              </a:rPr>
              <a:t>Structure of the Protocol</a:t>
            </a:r>
            <a:endParaRPr lang="nl-NL" dirty="0">
              <a:solidFill>
                <a:srgbClr val="002060"/>
              </a:solidFill>
              <a:latin typeface="+mn-lt"/>
            </a:endParaRPr>
          </a:p>
        </p:txBody>
      </p:sp>
      <p:pic>
        <p:nvPicPr>
          <p:cNvPr id="4" name="Afbeelding 6">
            <a:extLst>
              <a:ext uri="{FF2B5EF4-FFF2-40B4-BE49-F238E27FC236}">
                <a16:creationId xmlns:a16="http://schemas.microsoft.com/office/drawing/2014/main" id="{BBE57113-02EE-AA4A-C802-8AD6FC4ED1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74570" y="248222"/>
            <a:ext cx="1475153" cy="1049983"/>
          </a:xfrm>
          <a:prstGeom prst="rect">
            <a:avLst/>
          </a:prstGeom>
        </p:spPr>
      </p:pic>
      <p:pic>
        <p:nvPicPr>
          <p:cNvPr id="6" name="Afbeelding 5">
            <a:extLst>
              <a:ext uri="{FF2B5EF4-FFF2-40B4-BE49-F238E27FC236}">
                <a16:creationId xmlns:a16="http://schemas.microsoft.com/office/drawing/2014/main" id="{93EC36F4-A611-4C14-8EF1-32A3DEB47DC9}"/>
              </a:ext>
            </a:extLst>
          </p:cNvPr>
          <p:cNvPicPr>
            <a:picLocks noChangeAspect="1"/>
          </p:cNvPicPr>
          <p:nvPr/>
        </p:nvPicPr>
        <p:blipFill>
          <a:blip r:embed="rId9"/>
          <a:stretch>
            <a:fillRect/>
          </a:stretch>
        </p:blipFill>
        <p:spPr>
          <a:xfrm>
            <a:off x="833755" y="341657"/>
            <a:ext cx="9396767" cy="154642"/>
          </a:xfrm>
          <a:prstGeom prst="rect">
            <a:avLst/>
          </a:prstGeom>
        </p:spPr>
      </p:pic>
      <p:sp>
        <p:nvSpPr>
          <p:cNvPr id="3" name="Tijdelijke aanduiding voor dianummer 6">
            <a:extLst>
              <a:ext uri="{FF2B5EF4-FFF2-40B4-BE49-F238E27FC236}">
                <a16:creationId xmlns:a16="http://schemas.microsoft.com/office/drawing/2014/main" id="{593BF973-E529-156C-4ACB-FAE0C603D5D0}"/>
              </a:ext>
            </a:extLst>
          </p:cNvPr>
          <p:cNvSpPr txBox="1">
            <a:spLocks/>
          </p:cNvSpPr>
          <p:nvPr/>
        </p:nvSpPr>
        <p:spPr>
          <a:xfrm>
            <a:off x="9262532" y="6350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2</a:t>
            </a:r>
          </a:p>
        </p:txBody>
      </p:sp>
      <p:grpSp>
        <p:nvGrpSpPr>
          <p:cNvPr id="16" name="Groep 15">
            <a:extLst>
              <a:ext uri="{FF2B5EF4-FFF2-40B4-BE49-F238E27FC236}">
                <a16:creationId xmlns:a16="http://schemas.microsoft.com/office/drawing/2014/main" id="{7542A477-92D1-93DB-D138-9718EAB608F3}"/>
              </a:ext>
            </a:extLst>
          </p:cNvPr>
          <p:cNvGrpSpPr/>
          <p:nvPr/>
        </p:nvGrpSpPr>
        <p:grpSpPr>
          <a:xfrm>
            <a:off x="4630373" y="1654631"/>
            <a:ext cx="1546953" cy="735856"/>
            <a:chOff x="4366375" y="1218193"/>
            <a:chExt cx="1546953" cy="735856"/>
          </a:xfrm>
        </p:grpSpPr>
        <p:sp>
          <p:nvSpPr>
            <p:cNvPr id="17" name="Rechthoek 16">
              <a:extLst>
                <a:ext uri="{FF2B5EF4-FFF2-40B4-BE49-F238E27FC236}">
                  <a16:creationId xmlns:a16="http://schemas.microsoft.com/office/drawing/2014/main" id="{3881DE15-3F69-55F4-EE1A-D67E19F1AE55}"/>
                </a:ext>
              </a:extLst>
            </p:cNvPr>
            <p:cNvSpPr/>
            <p:nvPr/>
          </p:nvSpPr>
          <p:spPr>
            <a:xfrm>
              <a:off x="4366375" y="1218193"/>
              <a:ext cx="1546953" cy="735856"/>
            </a:xfrm>
            <a:prstGeom prst="rect">
              <a:avLst/>
            </a:prstGeom>
            <a:solidFill>
              <a:srgbClr val="00B8B0"/>
            </a:solidFill>
            <a:ln w="1905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8" name="Tekstvak 17">
              <a:extLst>
                <a:ext uri="{FF2B5EF4-FFF2-40B4-BE49-F238E27FC236}">
                  <a16:creationId xmlns:a16="http://schemas.microsoft.com/office/drawing/2014/main" id="{87A95C0A-3283-5E6B-4754-FD3C7501BE72}"/>
                </a:ext>
              </a:extLst>
            </p:cNvPr>
            <p:cNvSpPr txBox="1"/>
            <p:nvPr/>
          </p:nvSpPr>
          <p:spPr>
            <a:xfrm>
              <a:off x="4366375" y="1218193"/>
              <a:ext cx="1546953" cy="735856"/>
            </a:xfrm>
            <a:prstGeom prst="rect">
              <a:avLst/>
            </a:prstGeom>
            <a:ln w="1905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b="1" kern="1200" dirty="0">
                  <a:solidFill>
                    <a:srgbClr val="FF0000"/>
                  </a:solidFill>
                  <a:latin typeface="Calibri" panose="020F0502020204030204" pitchFamily="34" charset="0"/>
                </a:rPr>
                <a:t>NEW: </a:t>
              </a:r>
              <a:r>
                <a:rPr lang="nl-NL" sz="1700" kern="1200" dirty="0">
                  <a:solidFill>
                    <a:srgbClr val="002060"/>
                  </a:solidFill>
                  <a:latin typeface="Calibri" panose="020F0502020204030204" pitchFamily="34" charset="0"/>
                </a:rPr>
                <a:t>PANDA</a:t>
              </a:r>
            </a:p>
          </p:txBody>
        </p:sp>
      </p:grpSp>
      <p:cxnSp>
        <p:nvCxnSpPr>
          <p:cNvPr id="22" name="Rechte verbindingslijn 21">
            <a:extLst>
              <a:ext uri="{FF2B5EF4-FFF2-40B4-BE49-F238E27FC236}">
                <a16:creationId xmlns:a16="http://schemas.microsoft.com/office/drawing/2014/main" id="{76AA8F0E-7C09-1A45-D25A-BA9463BD2137}"/>
              </a:ext>
            </a:extLst>
          </p:cNvPr>
          <p:cNvCxnSpPr>
            <a:cxnSpLocks/>
          </p:cNvCxnSpPr>
          <p:nvPr/>
        </p:nvCxnSpPr>
        <p:spPr>
          <a:xfrm>
            <a:off x="1549594" y="4571564"/>
            <a:ext cx="124944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7FBE2539-48A1-049A-605C-4DA512AE978F}"/>
              </a:ext>
            </a:extLst>
          </p:cNvPr>
          <p:cNvCxnSpPr>
            <a:cxnSpLocks/>
          </p:cNvCxnSpPr>
          <p:nvPr/>
        </p:nvCxnSpPr>
        <p:spPr>
          <a:xfrm>
            <a:off x="4351214" y="3185931"/>
            <a:ext cx="279159"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0" name="Graphic 29" descr="Toevoegen met effen opvulling">
            <a:extLst>
              <a:ext uri="{FF2B5EF4-FFF2-40B4-BE49-F238E27FC236}">
                <a16:creationId xmlns:a16="http://schemas.microsoft.com/office/drawing/2014/main" id="{15F7D9FF-3361-F894-9B5D-7074570331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732925">
            <a:off x="3120958" y="1930196"/>
            <a:ext cx="914400" cy="914400"/>
          </a:xfrm>
          <a:prstGeom prst="rect">
            <a:avLst/>
          </a:prstGeom>
        </p:spPr>
      </p:pic>
      <p:grpSp>
        <p:nvGrpSpPr>
          <p:cNvPr id="5" name="Groep 4">
            <a:extLst>
              <a:ext uri="{FF2B5EF4-FFF2-40B4-BE49-F238E27FC236}">
                <a16:creationId xmlns:a16="http://schemas.microsoft.com/office/drawing/2014/main" id="{4AD95EBB-0165-3CD8-0B39-0E5EC7194B7D}"/>
              </a:ext>
            </a:extLst>
          </p:cNvPr>
          <p:cNvGrpSpPr/>
          <p:nvPr/>
        </p:nvGrpSpPr>
        <p:grpSpPr>
          <a:xfrm>
            <a:off x="1363392" y="6076314"/>
            <a:ext cx="1546953" cy="735856"/>
            <a:chOff x="1100954" y="3735356"/>
            <a:chExt cx="1546953" cy="735856"/>
          </a:xfrm>
        </p:grpSpPr>
        <p:sp>
          <p:nvSpPr>
            <p:cNvPr id="7" name="Rechthoek 6">
              <a:extLst>
                <a:ext uri="{FF2B5EF4-FFF2-40B4-BE49-F238E27FC236}">
                  <a16:creationId xmlns:a16="http://schemas.microsoft.com/office/drawing/2014/main" id="{BD63B47B-9A00-1FCC-B1F1-537331B38F82}"/>
                </a:ext>
              </a:extLst>
            </p:cNvPr>
            <p:cNvSpPr/>
            <p:nvPr/>
          </p:nvSpPr>
          <p:spPr>
            <a:xfrm>
              <a:off x="1100954" y="3735356"/>
              <a:ext cx="1546953" cy="735856"/>
            </a:xfrm>
            <a:prstGeom prst="rect">
              <a:avLst/>
            </a:prstGeom>
            <a:solidFill>
              <a:srgbClr val="00B8B0"/>
            </a:solidFill>
            <a:ln w="28575">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8" name="Tekstvak 7">
              <a:extLst>
                <a:ext uri="{FF2B5EF4-FFF2-40B4-BE49-F238E27FC236}">
                  <a16:creationId xmlns:a16="http://schemas.microsoft.com/office/drawing/2014/main" id="{5F63C951-6DDE-A2EF-2B41-526F7D1FB57B}"/>
                </a:ext>
              </a:extLst>
            </p:cNvPr>
            <p:cNvSpPr txBox="1"/>
            <p:nvPr/>
          </p:nvSpPr>
          <p:spPr>
            <a:xfrm>
              <a:off x="1100954" y="3735356"/>
              <a:ext cx="1546953" cy="735856"/>
            </a:xfrm>
            <a:prstGeom prst="rect">
              <a:avLst/>
            </a:prstGeom>
            <a:ln w="28575">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400" b="1" kern="1200" dirty="0">
                  <a:solidFill>
                    <a:schemeClr val="bg2">
                      <a:lumMod val="50000"/>
                    </a:schemeClr>
                  </a:solidFill>
                  <a:latin typeface="Calibri" panose="020F0502020204030204" pitchFamily="34" charset="0"/>
                </a:rPr>
                <a:t>NEW: </a:t>
              </a:r>
              <a:r>
                <a:rPr lang="nl-NL" sz="1400" kern="1200" dirty="0">
                  <a:solidFill>
                    <a:schemeClr val="bg2">
                      <a:lumMod val="50000"/>
                    </a:schemeClr>
                  </a:solidFill>
                  <a:latin typeface="Calibri" panose="020F0502020204030204" pitchFamily="34" charset="0"/>
                </a:rPr>
                <a:t>Domain 1 deviation Appendix</a:t>
              </a:r>
            </a:p>
          </p:txBody>
        </p:sp>
      </p:grpSp>
      <p:grpSp>
        <p:nvGrpSpPr>
          <p:cNvPr id="19" name="Groep 18">
            <a:extLst>
              <a:ext uri="{FF2B5EF4-FFF2-40B4-BE49-F238E27FC236}">
                <a16:creationId xmlns:a16="http://schemas.microsoft.com/office/drawing/2014/main" id="{1D198FF6-3F1A-5257-2111-D33A317855B9}"/>
              </a:ext>
            </a:extLst>
          </p:cNvPr>
          <p:cNvGrpSpPr/>
          <p:nvPr/>
        </p:nvGrpSpPr>
        <p:grpSpPr>
          <a:xfrm>
            <a:off x="3309869" y="6102115"/>
            <a:ext cx="1546953" cy="735856"/>
            <a:chOff x="1100954" y="3735356"/>
            <a:chExt cx="1546953" cy="735856"/>
          </a:xfrm>
        </p:grpSpPr>
        <p:sp>
          <p:nvSpPr>
            <p:cNvPr id="20" name="Rechthoek 19">
              <a:extLst>
                <a:ext uri="{FF2B5EF4-FFF2-40B4-BE49-F238E27FC236}">
                  <a16:creationId xmlns:a16="http://schemas.microsoft.com/office/drawing/2014/main" id="{70D7490F-6D36-0EAC-C3F9-F94BFE1342A2}"/>
                </a:ext>
              </a:extLst>
            </p:cNvPr>
            <p:cNvSpPr/>
            <p:nvPr/>
          </p:nvSpPr>
          <p:spPr>
            <a:xfrm>
              <a:off x="1100954" y="3735356"/>
              <a:ext cx="1546953" cy="735856"/>
            </a:xfrm>
            <a:prstGeom prst="rect">
              <a:avLst/>
            </a:prstGeom>
            <a:solidFill>
              <a:srgbClr val="00B8B0"/>
            </a:solidFill>
            <a:ln w="28575">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sz="1400"/>
            </a:p>
          </p:txBody>
        </p:sp>
        <p:sp>
          <p:nvSpPr>
            <p:cNvPr id="21" name="Tekstvak 20">
              <a:extLst>
                <a:ext uri="{FF2B5EF4-FFF2-40B4-BE49-F238E27FC236}">
                  <a16:creationId xmlns:a16="http://schemas.microsoft.com/office/drawing/2014/main" id="{6F8163A6-A12D-7CA5-E149-59F3B4E82385}"/>
                </a:ext>
              </a:extLst>
            </p:cNvPr>
            <p:cNvSpPr txBox="1"/>
            <p:nvPr/>
          </p:nvSpPr>
          <p:spPr>
            <a:xfrm>
              <a:off x="1100954" y="3735356"/>
              <a:ext cx="1546953" cy="735856"/>
            </a:xfrm>
            <a:prstGeom prst="rect">
              <a:avLst/>
            </a:prstGeom>
            <a:ln w="28575">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nl-NL" sz="1400" b="1" dirty="0">
                  <a:solidFill>
                    <a:schemeClr val="bg2">
                      <a:lumMod val="50000"/>
                    </a:schemeClr>
                  </a:solidFill>
                  <a:latin typeface="Calibri" panose="020F0502020204030204" pitchFamily="34" charset="0"/>
                </a:rPr>
                <a:t>NEW: </a:t>
              </a:r>
              <a:r>
                <a:rPr lang="nl-NL" sz="1400" dirty="0">
                  <a:solidFill>
                    <a:schemeClr val="bg2">
                      <a:lumMod val="50000"/>
                    </a:schemeClr>
                  </a:solidFill>
                  <a:latin typeface="Calibri" panose="020F0502020204030204" pitchFamily="34" charset="0"/>
                </a:rPr>
                <a:t>Domain 2 deviation Appendix</a:t>
              </a:r>
            </a:p>
          </p:txBody>
        </p:sp>
      </p:grpSp>
      <p:grpSp>
        <p:nvGrpSpPr>
          <p:cNvPr id="23" name="Groep 22">
            <a:extLst>
              <a:ext uri="{FF2B5EF4-FFF2-40B4-BE49-F238E27FC236}">
                <a16:creationId xmlns:a16="http://schemas.microsoft.com/office/drawing/2014/main" id="{18202B86-942D-8F46-8C1F-B1279E64DEA6}"/>
              </a:ext>
            </a:extLst>
          </p:cNvPr>
          <p:cNvGrpSpPr/>
          <p:nvPr/>
        </p:nvGrpSpPr>
        <p:grpSpPr>
          <a:xfrm>
            <a:off x="5227912" y="6102115"/>
            <a:ext cx="1546953" cy="735856"/>
            <a:chOff x="1100954" y="3735356"/>
            <a:chExt cx="1546953" cy="735856"/>
          </a:xfrm>
        </p:grpSpPr>
        <p:sp>
          <p:nvSpPr>
            <p:cNvPr id="24" name="Rechthoek 23">
              <a:extLst>
                <a:ext uri="{FF2B5EF4-FFF2-40B4-BE49-F238E27FC236}">
                  <a16:creationId xmlns:a16="http://schemas.microsoft.com/office/drawing/2014/main" id="{F40F836A-E878-C173-A196-A3D8AFFD3C59}"/>
                </a:ext>
              </a:extLst>
            </p:cNvPr>
            <p:cNvSpPr/>
            <p:nvPr/>
          </p:nvSpPr>
          <p:spPr>
            <a:xfrm>
              <a:off x="1100954" y="3735356"/>
              <a:ext cx="1546953" cy="735856"/>
            </a:xfrm>
            <a:prstGeom prst="rect">
              <a:avLst/>
            </a:prstGeom>
            <a:solidFill>
              <a:srgbClr val="00B8B0"/>
            </a:solidFill>
            <a:ln w="28575">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sz="1400"/>
            </a:p>
          </p:txBody>
        </p:sp>
        <p:sp>
          <p:nvSpPr>
            <p:cNvPr id="25" name="Tekstvak 24">
              <a:extLst>
                <a:ext uri="{FF2B5EF4-FFF2-40B4-BE49-F238E27FC236}">
                  <a16:creationId xmlns:a16="http://schemas.microsoft.com/office/drawing/2014/main" id="{FDD8DA9E-A8B3-0F80-CE76-A6D68BF57BF5}"/>
                </a:ext>
              </a:extLst>
            </p:cNvPr>
            <p:cNvSpPr txBox="1"/>
            <p:nvPr/>
          </p:nvSpPr>
          <p:spPr>
            <a:xfrm>
              <a:off x="1100954" y="3735356"/>
              <a:ext cx="1546953" cy="735856"/>
            </a:xfrm>
            <a:prstGeom prst="rect">
              <a:avLst/>
            </a:prstGeom>
            <a:ln w="28575">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nl-NL" sz="1400" b="1" dirty="0">
                  <a:solidFill>
                    <a:schemeClr val="bg2">
                      <a:lumMod val="50000"/>
                    </a:schemeClr>
                  </a:solidFill>
                  <a:latin typeface="Calibri" panose="020F0502020204030204" pitchFamily="34" charset="0"/>
                </a:rPr>
                <a:t>NEW: </a:t>
              </a:r>
              <a:r>
                <a:rPr lang="nl-NL" sz="1400" dirty="0">
                  <a:solidFill>
                    <a:schemeClr val="bg2">
                      <a:lumMod val="50000"/>
                    </a:schemeClr>
                  </a:solidFill>
                  <a:latin typeface="Calibri" panose="020F0502020204030204" pitchFamily="34" charset="0"/>
                </a:rPr>
                <a:t>Domain 3 deviation Appendix</a:t>
              </a:r>
            </a:p>
          </p:txBody>
        </p:sp>
      </p:grpSp>
      <p:pic>
        <p:nvPicPr>
          <p:cNvPr id="10" name="Graphic 9" descr="Toevoegen met effen opvulling">
            <a:extLst>
              <a:ext uri="{FF2B5EF4-FFF2-40B4-BE49-F238E27FC236}">
                <a16:creationId xmlns:a16="http://schemas.microsoft.com/office/drawing/2014/main" id="{00215785-9C84-6F9C-9D0A-A11CE4DEB0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732925">
            <a:off x="7464281" y="5116173"/>
            <a:ext cx="914400" cy="914400"/>
          </a:xfrm>
          <a:prstGeom prst="rect">
            <a:avLst/>
          </a:prstGeom>
        </p:spPr>
      </p:pic>
      <p:pic>
        <p:nvPicPr>
          <p:cNvPr id="12" name="Graphic 11" descr="Toevoegen met effen opvulling">
            <a:extLst>
              <a:ext uri="{FF2B5EF4-FFF2-40B4-BE49-F238E27FC236}">
                <a16:creationId xmlns:a16="http://schemas.microsoft.com/office/drawing/2014/main" id="{96330112-921B-3E3A-DB05-FCA75D61836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732925">
            <a:off x="9382324" y="5160240"/>
            <a:ext cx="914400" cy="914400"/>
          </a:xfrm>
          <a:prstGeom prst="rect">
            <a:avLst/>
          </a:prstGeom>
        </p:spPr>
      </p:pic>
      <p:cxnSp>
        <p:nvCxnSpPr>
          <p:cNvPr id="13" name="Rechte verbindingslijn 12">
            <a:extLst>
              <a:ext uri="{FF2B5EF4-FFF2-40B4-BE49-F238E27FC236}">
                <a16:creationId xmlns:a16="http://schemas.microsoft.com/office/drawing/2014/main" id="{B8D5CA90-2E3C-5E3B-3E74-E3D1D4A6015F}"/>
              </a:ext>
            </a:extLst>
          </p:cNvPr>
          <p:cNvCxnSpPr/>
          <p:nvPr/>
        </p:nvCxnSpPr>
        <p:spPr>
          <a:xfrm>
            <a:off x="2311400" y="1866900"/>
            <a:ext cx="2318973"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D09C588-96B8-9D1E-58D8-15CF16E9CA8E}"/>
              </a:ext>
            </a:extLst>
          </p:cNvPr>
          <p:cNvSpPr txBox="1"/>
          <p:nvPr/>
        </p:nvSpPr>
        <p:spPr>
          <a:xfrm>
            <a:off x="4306427" y="4405635"/>
            <a:ext cx="1249447" cy="369332"/>
          </a:xfrm>
          <a:prstGeom prst="rect">
            <a:avLst/>
          </a:prstGeom>
          <a:noFill/>
        </p:spPr>
        <p:txBody>
          <a:bodyPr wrap="square" rtlCol="0">
            <a:spAutoFit/>
          </a:bodyPr>
          <a:lstStyle/>
          <a:p>
            <a:r>
              <a:rPr lang="en-GB" dirty="0"/>
              <a:t>n/a for UK</a:t>
            </a:r>
          </a:p>
        </p:txBody>
      </p:sp>
      <p:sp>
        <p:nvSpPr>
          <p:cNvPr id="14" name="TextBox 13">
            <a:extLst>
              <a:ext uri="{FF2B5EF4-FFF2-40B4-BE49-F238E27FC236}">
                <a16:creationId xmlns:a16="http://schemas.microsoft.com/office/drawing/2014/main" id="{F6B483A9-C403-0F32-C8A3-D2464F920FB4}"/>
              </a:ext>
            </a:extLst>
          </p:cNvPr>
          <p:cNvSpPr txBox="1"/>
          <p:nvPr/>
        </p:nvSpPr>
        <p:spPr>
          <a:xfrm>
            <a:off x="7482991" y="6179153"/>
            <a:ext cx="1249447" cy="646331"/>
          </a:xfrm>
          <a:prstGeom prst="rect">
            <a:avLst/>
          </a:prstGeom>
          <a:noFill/>
        </p:spPr>
        <p:txBody>
          <a:bodyPr wrap="square" rtlCol="0">
            <a:spAutoFit/>
          </a:bodyPr>
          <a:lstStyle/>
          <a:p>
            <a:r>
              <a:rPr lang="en-GB" dirty="0"/>
              <a:t>n/a for UK, for now</a:t>
            </a:r>
          </a:p>
        </p:txBody>
      </p:sp>
      <p:cxnSp>
        <p:nvCxnSpPr>
          <p:cNvPr id="33" name="Straight Arrow Connector 32">
            <a:extLst>
              <a:ext uri="{FF2B5EF4-FFF2-40B4-BE49-F238E27FC236}">
                <a16:creationId xmlns:a16="http://schemas.microsoft.com/office/drawing/2014/main" id="{EFAD911D-7262-1C09-D8ED-640136DC5CF6}"/>
              </a:ext>
            </a:extLst>
          </p:cNvPr>
          <p:cNvCxnSpPr>
            <a:cxnSpLocks/>
          </p:cNvCxnSpPr>
          <p:nvPr/>
        </p:nvCxnSpPr>
        <p:spPr>
          <a:xfrm flipV="1">
            <a:off x="6854639" y="6460320"/>
            <a:ext cx="548578" cy="97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118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10357158"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cap="none" dirty="0">
                <a:solidFill>
                  <a:schemeClr val="bg1"/>
                </a:solidFill>
                <a:latin typeface="Calibri" panose="020F0502020204030204" pitchFamily="34" charset="0"/>
                <a:cs typeface="Calibri" panose="020F0502020204030204" pitchFamily="34" charset="0"/>
              </a:rPr>
              <a:t>Core Protocol V4.0</a:t>
            </a:r>
            <a:endParaRPr lang="nl-NL" sz="20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r>
              <a:rPr lang="en-US" dirty="0"/>
              <a:t>3</a:t>
            </a:r>
          </a:p>
        </p:txBody>
      </p:sp>
      <p:pic>
        <p:nvPicPr>
          <p:cNvPr id="3" name="Picture 4">
            <a:extLst>
              <a:ext uri="{FF2B5EF4-FFF2-40B4-BE49-F238E27FC236}">
                <a16:creationId xmlns:a16="http://schemas.microsoft.com/office/drawing/2014/main" id="{BF68761E-052B-ADB9-B300-C2176A0B865B}"/>
              </a:ext>
            </a:extLst>
          </p:cNvPr>
          <p:cNvPicPr>
            <a:picLocks noChangeAspect="1"/>
          </p:cNvPicPr>
          <p:nvPr/>
        </p:nvPicPr>
        <p:blipFill rotWithShape="1">
          <a:blip r:embed="rId4"/>
          <a:srcRect l="15265" t="22829" r="59168" b="20919"/>
          <a:stretch/>
        </p:blipFill>
        <p:spPr>
          <a:xfrm>
            <a:off x="856087" y="2328414"/>
            <a:ext cx="1429914"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E79A7B05-C52B-F929-62BD-2C4002918988}"/>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7904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3D5FD-DC89-4F49-8E91-EA8E9F3FC552}"/>
              </a:ext>
            </a:extLst>
          </p:cNvPr>
          <p:cNvSpPr>
            <a:spLocks noGrp="1"/>
          </p:cNvSpPr>
          <p:nvPr>
            <p:ph type="ctrTitle"/>
          </p:nvPr>
        </p:nvSpPr>
        <p:spPr>
          <a:xfrm>
            <a:off x="958542" y="3334026"/>
            <a:ext cx="10382558" cy="2635864"/>
          </a:xfrm>
        </p:spPr>
        <p:txBody>
          <a:bodyPr anchor="ctr">
            <a:normAutofit/>
          </a:bodyPr>
          <a:lstStyle/>
          <a:p>
            <a:r>
              <a:rPr lang="nl-NL" sz="5400" dirty="0">
                <a:solidFill>
                  <a:schemeClr val="accent5"/>
                </a:solidFill>
                <a:latin typeface="Calibri" panose="020F0502020204030204" pitchFamily="34" charset="0"/>
                <a:cs typeface="Calibri" panose="020F0502020204030204" pitchFamily="34" charset="0"/>
              </a:rPr>
              <a:t>REMAP-CAP</a:t>
            </a:r>
            <a:r>
              <a:rPr lang="nl-NL" sz="5400" dirty="0">
                <a:solidFill>
                  <a:schemeClr val="bg1"/>
                </a:solidFill>
                <a:latin typeface="Calibri" panose="020F0502020204030204" pitchFamily="34" charset="0"/>
                <a:cs typeface="Calibri" panose="020F0502020204030204" pitchFamily="34" charset="0"/>
              </a:rPr>
              <a:t> </a:t>
            </a:r>
            <a:br>
              <a:rPr lang="nl-NL" sz="5400" dirty="0">
                <a:solidFill>
                  <a:schemeClr val="bg1"/>
                </a:solidFill>
                <a:latin typeface="Calibri" panose="020F0502020204030204" pitchFamily="34" charset="0"/>
                <a:cs typeface="Calibri" panose="020F0502020204030204" pitchFamily="34" charset="0"/>
              </a:rPr>
            </a:br>
            <a:r>
              <a:rPr lang="nl-NL" sz="5400" cap="none" dirty="0">
                <a:solidFill>
                  <a:schemeClr val="bg1"/>
                </a:solidFill>
                <a:latin typeface="Calibri" panose="020F0502020204030204" pitchFamily="34" charset="0"/>
                <a:cs typeface="Calibri" panose="020F0502020204030204" pitchFamily="34" charset="0"/>
              </a:rPr>
              <a:t>Changes made in </a:t>
            </a:r>
            <a:r>
              <a:rPr lang="nl-NL" sz="5400" cap="none" dirty="0" err="1">
                <a:solidFill>
                  <a:schemeClr val="bg1"/>
                </a:solidFill>
                <a:latin typeface="Calibri" panose="020F0502020204030204" pitchFamily="34" charset="0"/>
                <a:cs typeface="Calibri" panose="020F0502020204030204" pitchFamily="34" charset="0"/>
              </a:rPr>
              <a:t>Core</a:t>
            </a:r>
            <a:r>
              <a:rPr lang="nl-NL" sz="5400" cap="none" dirty="0">
                <a:solidFill>
                  <a:schemeClr val="bg1"/>
                </a:solidFill>
                <a:latin typeface="Calibri" panose="020F0502020204030204" pitchFamily="34" charset="0"/>
                <a:cs typeface="Calibri" panose="020F0502020204030204" pitchFamily="34" charset="0"/>
              </a:rPr>
              <a:t> Protocol V4.0 &amp; PANDA</a:t>
            </a:r>
            <a:endParaRPr lang="nl-NL" sz="5400" dirty="0">
              <a:solidFill>
                <a:schemeClr val="bg1"/>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147" y="557484"/>
            <a:ext cx="1731093" cy="1346791"/>
          </a:xfrm>
          <a:prstGeom prst="rect">
            <a:avLst/>
          </a:prstGeom>
        </p:spPr>
      </p:pic>
      <p:sp>
        <p:nvSpPr>
          <p:cNvPr id="9" name="Slide Number Placeholder 8">
            <a:extLst>
              <a:ext uri="{FF2B5EF4-FFF2-40B4-BE49-F238E27FC236}">
                <a16:creationId xmlns:a16="http://schemas.microsoft.com/office/drawing/2014/main" id="{9E303BBA-D66C-49CA-AA4C-F65756928C51}"/>
              </a:ext>
            </a:extLst>
          </p:cNvPr>
          <p:cNvSpPr>
            <a:spLocks noGrp="1"/>
          </p:cNvSpPr>
          <p:nvPr>
            <p:ph type="sldNum" sz="quarter" idx="12"/>
          </p:nvPr>
        </p:nvSpPr>
        <p:spPr/>
        <p:txBody>
          <a:bodyPr/>
          <a:lstStyle/>
          <a:p>
            <a:fld id="{4FAB73BC-B049-4115-A692-8D63A059BFB8}" type="slidenum">
              <a:rPr lang="en-US" smtClean="0"/>
              <a:pPr/>
              <a:t>9</a:t>
            </a:fld>
            <a:endParaRPr lang="en-US" dirty="0"/>
          </a:p>
        </p:txBody>
      </p:sp>
      <p:pic>
        <p:nvPicPr>
          <p:cNvPr id="3" name="Picture 4">
            <a:extLst>
              <a:ext uri="{FF2B5EF4-FFF2-40B4-BE49-F238E27FC236}">
                <a16:creationId xmlns:a16="http://schemas.microsoft.com/office/drawing/2014/main" id="{B43F0D96-A399-465D-03DD-3EB27CA73D94}"/>
              </a:ext>
            </a:extLst>
          </p:cNvPr>
          <p:cNvPicPr>
            <a:picLocks noChangeAspect="1"/>
          </p:cNvPicPr>
          <p:nvPr/>
        </p:nvPicPr>
        <p:blipFill rotWithShape="1">
          <a:blip r:embed="rId4"/>
          <a:srcRect l="15265" t="22829" r="57837" b="20919"/>
          <a:stretch/>
        </p:blipFill>
        <p:spPr>
          <a:xfrm>
            <a:off x="856087" y="2328414"/>
            <a:ext cx="1504342" cy="550545"/>
          </a:xfrm>
          <a:prstGeom prst="rect">
            <a:avLst/>
          </a:prstGeom>
        </p:spPr>
      </p:pic>
      <p:pic>
        <p:nvPicPr>
          <p:cNvPr id="6" name="Picture 50" descr="C:\Users\DPazzola\AppData\Local\Microsoft\Windows\INetCache\Content.Outlook\J8BZ3TQ4\ECRAID CMYK burgundy.png">
            <a:extLst>
              <a:ext uri="{FF2B5EF4-FFF2-40B4-BE49-F238E27FC236}">
                <a16:creationId xmlns:a16="http://schemas.microsoft.com/office/drawing/2014/main" id="{4B6D66C1-8C87-D284-FE19-6704C41A0D90}"/>
              </a:ext>
            </a:extLst>
          </p:cNvPr>
          <p:cNvPicPr/>
          <p:nvPr/>
        </p:nvPicPr>
        <p:blipFill rotWithShape="1">
          <a:blip r:embed="rId5">
            <a:extLst>
              <a:ext uri="{28A0092B-C50C-407E-A947-70E740481C1C}">
                <a14:useLocalDpi xmlns:a14="http://schemas.microsoft.com/office/drawing/2010/main" val="0"/>
              </a:ext>
            </a:extLst>
          </a:blip>
          <a:srcRect r="11725"/>
          <a:stretch/>
        </p:blipFill>
        <p:spPr bwMode="auto">
          <a:xfrm>
            <a:off x="2734557" y="2328414"/>
            <a:ext cx="1112520" cy="550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8263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MC_Utrecht">
  <a:themeElements>
    <a:clrScheme name="RMC_Utrecht">
      <a:dk1>
        <a:srgbClr val="1475CC"/>
      </a:dk1>
      <a:lt1>
        <a:srgbClr val="FFFFFF"/>
      </a:lt1>
      <a:dk2>
        <a:srgbClr val="5B10AC"/>
      </a:dk2>
      <a:lt2>
        <a:srgbClr val="FEFFFF"/>
      </a:lt2>
      <a:accent1>
        <a:srgbClr val="1475CC"/>
      </a:accent1>
      <a:accent2>
        <a:srgbClr val="5417A6"/>
      </a:accent2>
      <a:accent3>
        <a:srgbClr val="BA2B54"/>
      </a:accent3>
      <a:accent4>
        <a:srgbClr val="00008A"/>
      </a:accent4>
      <a:accent5>
        <a:srgbClr val="00B8B0"/>
      </a:accent5>
      <a:accent6>
        <a:srgbClr val="FEFFFF"/>
      </a:accent6>
      <a:hlink>
        <a:srgbClr val="1475CC"/>
      </a:hlink>
      <a:folHlink>
        <a:srgbClr val="BA2B54"/>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RMC_Utrecht" id="{8AAFA828-F42A-394F-A64B-79DDD3160275}" vid="{538E4263-5549-3E45-8AF6-B989EEC31876}"/>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4733a00-f160-4d8a-a8ce-20d4fc8c8cbd">
      <Terms xmlns="http://schemas.microsoft.com/office/infopath/2007/PartnerControls"/>
    </lcf76f155ced4ddcb4097134ff3c332f>
    <TaxCatchAll xmlns="00e30c9c-22c8-4e54-88f8-7f24e5a05a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D2CEA8A7BDDA4FBC2A214595BFB666" ma:contentTypeVersion="19" ma:contentTypeDescription="Create a new document." ma:contentTypeScope="" ma:versionID="d6a6828f838ff768d6c056efb3d5eacb">
  <xsd:schema xmlns:xsd="http://www.w3.org/2001/XMLSchema" xmlns:xs="http://www.w3.org/2001/XMLSchema" xmlns:p="http://schemas.microsoft.com/office/2006/metadata/properties" xmlns:ns2="84733a00-f160-4d8a-a8ce-20d4fc8c8cbd" xmlns:ns3="00e30c9c-22c8-4e54-88f8-7f24e5a05ad7" targetNamespace="http://schemas.microsoft.com/office/2006/metadata/properties" ma:root="true" ma:fieldsID="a4eb6b36ec184d67fa86c025ee719186" ns2:_="" ns3:_="">
    <xsd:import namespace="84733a00-f160-4d8a-a8ce-20d4fc8c8cbd"/>
    <xsd:import namespace="00e30c9c-22c8-4e54-88f8-7f24e5a05a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33a00-f160-4d8a-a8ce-20d4fc8c8c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e30c9c-22c8-4e54-88f8-7f24e5a05ad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1a8a83f6-029d-4fff-be50-5a88e960ea95}" ma:internalName="TaxCatchAll" ma:showField="CatchAllData" ma:web="00e30c9c-22c8-4e54-88f8-7f24e5a05a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3C0B7E-06E0-47DD-BCF2-B330E9B05B14}">
  <ds:schemaRefs>
    <ds:schemaRef ds:uri="http://schemas.microsoft.com/office/2006/documentManagement/types"/>
    <ds:schemaRef ds:uri="http://www.w3.org/XML/1998/namespace"/>
    <ds:schemaRef ds:uri="00e30c9c-22c8-4e54-88f8-7f24e5a05ad7"/>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84733a00-f160-4d8a-a8ce-20d4fc8c8cbd"/>
    <ds:schemaRef ds:uri="http://purl.org/dc/dcmitype/"/>
    <ds:schemaRef ds:uri="http://purl.org/dc/terms/"/>
  </ds:schemaRefs>
</ds:datastoreItem>
</file>

<file path=customXml/itemProps2.xml><?xml version="1.0" encoding="utf-8"?>
<ds:datastoreItem xmlns:ds="http://schemas.openxmlformats.org/officeDocument/2006/customXml" ds:itemID="{2B3FB167-EBC9-4DC5-98EA-8CA426B9E1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733a00-f160-4d8a-a8ce-20d4fc8c8cbd"/>
    <ds:schemaRef ds:uri="00e30c9c-22c8-4e54-88f8-7f24e5a05a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446936-F335-498F-89AA-334EE1E873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{CBAFBAE7-BD9B-6343-AAE2-F49D9DE392B5}tf10001070</Template>
  <TotalTime>22904</TotalTime>
  <Words>5022</Words>
  <Application>Microsoft Office PowerPoint</Application>
  <PresentationFormat>Widescreen</PresentationFormat>
  <Paragraphs>767</Paragraphs>
  <Slides>67</Slides>
  <Notes>65</Notes>
  <HiddenSlides>10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67</vt:i4>
      </vt:variant>
    </vt:vector>
  </HeadingPairs>
  <TitlesOfParts>
    <vt:vector size="76" baseType="lpstr">
      <vt:lpstr>Arial</vt:lpstr>
      <vt:lpstr>Calibri</vt:lpstr>
      <vt:lpstr>Calibri Light</vt:lpstr>
      <vt:lpstr>Gill Sans MT</vt:lpstr>
      <vt:lpstr>Poppins</vt:lpstr>
      <vt:lpstr>Wingdings</vt:lpstr>
      <vt:lpstr>Wingdings 2</vt:lpstr>
      <vt:lpstr>Office Theme</vt:lpstr>
      <vt:lpstr>RMC_Utrecht</vt:lpstr>
      <vt:lpstr>REMAP-CAP  Transition to Core Protocol V4.0 UK </vt:lpstr>
      <vt:lpstr>Agenda</vt:lpstr>
      <vt:lpstr>REMAP-CAP  Regulatory background</vt:lpstr>
      <vt:lpstr>SM01 – Approval March 2025</vt:lpstr>
      <vt:lpstr>SM03 – Approval October 2025</vt:lpstr>
      <vt:lpstr>SM04 - Timelines</vt:lpstr>
      <vt:lpstr>Structure of the Protocol</vt:lpstr>
      <vt:lpstr>REMAP-CAP  Core Protocol V4.0</vt:lpstr>
      <vt:lpstr>REMAP-CAP  Changes made in Core Protocol V4.0 &amp; PANDA</vt:lpstr>
      <vt:lpstr>Reasons for Core Protocol change</vt:lpstr>
      <vt:lpstr>Main Changes</vt:lpstr>
      <vt:lpstr>1. Broader Platform Definition</vt:lpstr>
      <vt:lpstr>2. Broader Platform Eligibility Criteria</vt:lpstr>
      <vt:lpstr>PowerPoint Presentation</vt:lpstr>
      <vt:lpstr>Exclusion Criteria</vt:lpstr>
      <vt:lpstr>3. Revised Primary Endpoint</vt:lpstr>
      <vt:lpstr>4. Removal of Pandemic Appendix to Core </vt:lpstr>
      <vt:lpstr>4. Removal of Pandemic Appendix to Core </vt:lpstr>
      <vt:lpstr>5. Patient, Pathogen and Disease Appendix (PANDA)</vt:lpstr>
      <vt:lpstr>PowerPoint Presentation</vt:lpstr>
      <vt:lpstr>PowerPoint Presentation</vt:lpstr>
      <vt:lpstr>6. Clarification for Transferred Patients</vt:lpstr>
      <vt:lpstr>7. PedsQL at Day 180 Follow-up for Paediatrics</vt:lpstr>
      <vt:lpstr>8. Recovering State</vt:lpstr>
      <vt:lpstr>9. Statistics</vt:lpstr>
      <vt:lpstr>REMAP-CAP  Domain Specific Appendices</vt:lpstr>
      <vt:lpstr>PowerPoint Presentation</vt:lpstr>
      <vt:lpstr>General Domain Updates</vt:lpstr>
      <vt:lpstr>PowerPoint Presentation</vt:lpstr>
      <vt:lpstr>Domain Eligibility Changes</vt:lpstr>
      <vt:lpstr>REMAP-CAP  eCRF for Core Protocol V4.0</vt:lpstr>
      <vt:lpstr>eCRF Changes</vt:lpstr>
      <vt:lpstr>Eligibility Form Changes</vt:lpstr>
      <vt:lpstr>PowerPoint Presentation</vt:lpstr>
      <vt:lpstr>PowerPoint Presentation</vt:lpstr>
      <vt:lpstr>PowerPoint Presentation</vt:lpstr>
      <vt:lpstr>Re-assessment of Eligibility</vt:lpstr>
      <vt:lpstr>PowerPoint Presentation</vt:lpstr>
      <vt:lpstr>Consent Form Changes</vt:lpstr>
      <vt:lpstr>Baseline Form Changes</vt:lpstr>
      <vt:lpstr>Daily Data Form Changes</vt:lpstr>
      <vt:lpstr>Medication Form Changes</vt:lpstr>
      <vt:lpstr>PowerPoint Presentation</vt:lpstr>
      <vt:lpstr>Discharge Form Changes</vt:lpstr>
      <vt:lpstr>Protocol Deviation Form Changes </vt:lpstr>
      <vt:lpstr>D90 &amp; D180 Follow Up</vt:lpstr>
      <vt:lpstr>New Form: Pregnancy Outcome</vt:lpstr>
      <vt:lpstr>Old vs. New Database</vt:lpstr>
      <vt:lpstr>PowerPoint Presentation</vt:lpstr>
      <vt:lpstr>Email Notifications</vt:lpstr>
      <vt:lpstr>PowerPoint Presentation</vt:lpstr>
      <vt:lpstr>REMAP-CAP  IMP Procedures</vt:lpstr>
      <vt:lpstr>Labelling</vt:lpstr>
      <vt:lpstr>IMP Procedures</vt:lpstr>
      <vt:lpstr>REMAP-CAP  Safety</vt:lpstr>
      <vt:lpstr>Safety Reporting</vt:lpstr>
      <vt:lpstr>REMAP-CAP  Informed Consent</vt:lpstr>
      <vt:lpstr>Informed Consent</vt:lpstr>
      <vt:lpstr>REMAP-CAP  ICH-GCP</vt:lpstr>
      <vt:lpstr>ICH-GCP E6 R3</vt:lpstr>
      <vt:lpstr>REMAP-CAP  Practical Information</vt:lpstr>
      <vt:lpstr>What’s Next?</vt:lpstr>
      <vt:lpstr>PowerPoint Presentation</vt:lpstr>
      <vt:lpstr>REMAP-CAP  AoB</vt:lpstr>
      <vt:lpstr>Stay Up-to-date</vt:lpstr>
      <vt:lpstr>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Svenja Peters</dc:creator>
  <cp:lastModifiedBy>Anjum, Aisha</cp:lastModifiedBy>
  <cp:revision>369</cp:revision>
  <dcterms:created xsi:type="dcterms:W3CDTF">2021-08-06T06:33:13Z</dcterms:created>
  <dcterms:modified xsi:type="dcterms:W3CDTF">2026-03-05T18:23:56Z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0x010100C5D2CEA8A7BDDA4FBC2A214595BFB666</vt:lpwstr>
  </property>
  <property fmtid="{D5CDD505-2E9C-101B-9397-08002B2CF9AE}" pid="3" name="MediaServiceImageTags">
    <vt:lpwstr/>
  </property>
</Properties>
</file>